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ru-RU"/>
    </a:defPPr>
    <a:lvl1pPr marL="0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8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2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6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7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44" indent="0" algn="ctr">
              <a:buNone/>
              <a:defRPr sz="2000"/>
            </a:lvl2pPr>
            <a:lvl3pPr marL="914287" indent="0" algn="ctr">
              <a:buNone/>
              <a:defRPr sz="1800"/>
            </a:lvl3pPr>
            <a:lvl4pPr marL="1371431" indent="0" algn="ctr">
              <a:buNone/>
              <a:defRPr sz="1600"/>
            </a:lvl4pPr>
            <a:lvl5pPr marL="1828574" indent="0" algn="ctr">
              <a:buNone/>
              <a:defRPr sz="1600"/>
            </a:lvl5pPr>
            <a:lvl6pPr marL="2285718" indent="0" algn="ctr">
              <a:buNone/>
              <a:defRPr sz="1600"/>
            </a:lvl6pPr>
            <a:lvl7pPr marL="2742862" indent="0" algn="ctr">
              <a:buNone/>
              <a:defRPr sz="1600"/>
            </a:lvl7pPr>
            <a:lvl8pPr marL="3200006" indent="0" algn="ctr">
              <a:buNone/>
              <a:defRPr sz="1600"/>
            </a:lvl8pPr>
            <a:lvl9pPr marL="365715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87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77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20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84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2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4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1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35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44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0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8" indent="0">
              <a:buNone/>
              <a:defRPr sz="1600" b="1"/>
            </a:lvl6pPr>
            <a:lvl7pPr marL="2742862" indent="0">
              <a:buNone/>
              <a:defRPr sz="1600" b="1"/>
            </a:lvl7pPr>
            <a:lvl8pPr marL="3200006" indent="0">
              <a:buNone/>
              <a:defRPr sz="1600" b="1"/>
            </a:lvl8pPr>
            <a:lvl9pPr marL="365715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0" y="2505076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8" indent="0">
              <a:buNone/>
              <a:defRPr sz="1600" b="1"/>
            </a:lvl6pPr>
            <a:lvl7pPr marL="2742862" indent="0">
              <a:buNone/>
              <a:defRPr sz="1600" b="1"/>
            </a:lvl7pPr>
            <a:lvl8pPr marL="3200006" indent="0">
              <a:buNone/>
              <a:defRPr sz="1600" b="1"/>
            </a:lvl8pPr>
            <a:lvl9pPr marL="365715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95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90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75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44" indent="0">
              <a:buNone/>
              <a:defRPr sz="1400"/>
            </a:lvl2pPr>
            <a:lvl3pPr marL="914287" indent="0">
              <a:buNone/>
              <a:defRPr sz="1200"/>
            </a:lvl3pPr>
            <a:lvl4pPr marL="1371431" indent="0">
              <a:buNone/>
              <a:defRPr sz="1000"/>
            </a:lvl4pPr>
            <a:lvl5pPr marL="1828574" indent="0">
              <a:buNone/>
              <a:defRPr sz="1000"/>
            </a:lvl5pPr>
            <a:lvl6pPr marL="2285718" indent="0">
              <a:buNone/>
              <a:defRPr sz="1000"/>
            </a:lvl6pPr>
            <a:lvl7pPr marL="2742862" indent="0">
              <a:buNone/>
              <a:defRPr sz="1000"/>
            </a:lvl7pPr>
            <a:lvl8pPr marL="3200006" indent="0">
              <a:buNone/>
              <a:defRPr sz="1000"/>
            </a:lvl8pPr>
            <a:lvl9pPr marL="365715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0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44" indent="0">
              <a:buNone/>
              <a:defRPr sz="2800"/>
            </a:lvl2pPr>
            <a:lvl3pPr marL="914287" indent="0">
              <a:buNone/>
              <a:defRPr sz="2400"/>
            </a:lvl3pPr>
            <a:lvl4pPr marL="1371431" indent="0">
              <a:buNone/>
              <a:defRPr sz="2000"/>
            </a:lvl4pPr>
            <a:lvl5pPr marL="1828574" indent="0">
              <a:buNone/>
              <a:defRPr sz="2000"/>
            </a:lvl5pPr>
            <a:lvl6pPr marL="2285718" indent="0">
              <a:buNone/>
              <a:defRPr sz="2000"/>
            </a:lvl6pPr>
            <a:lvl7pPr marL="2742862" indent="0">
              <a:buNone/>
              <a:defRPr sz="2000"/>
            </a:lvl7pPr>
            <a:lvl8pPr marL="3200006" indent="0">
              <a:buNone/>
              <a:defRPr sz="2000"/>
            </a:lvl8pPr>
            <a:lvl9pPr marL="365715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44" indent="0">
              <a:buNone/>
              <a:defRPr sz="1400"/>
            </a:lvl2pPr>
            <a:lvl3pPr marL="914287" indent="0">
              <a:buNone/>
              <a:defRPr sz="1200"/>
            </a:lvl3pPr>
            <a:lvl4pPr marL="1371431" indent="0">
              <a:buNone/>
              <a:defRPr sz="1000"/>
            </a:lvl4pPr>
            <a:lvl5pPr marL="1828574" indent="0">
              <a:buNone/>
              <a:defRPr sz="1000"/>
            </a:lvl5pPr>
            <a:lvl6pPr marL="2285718" indent="0">
              <a:buNone/>
              <a:defRPr sz="1000"/>
            </a:lvl6pPr>
            <a:lvl7pPr marL="2742862" indent="0">
              <a:buNone/>
              <a:defRPr sz="1000"/>
            </a:lvl7pPr>
            <a:lvl8pPr marL="3200006" indent="0">
              <a:buNone/>
              <a:defRPr sz="1000"/>
            </a:lvl8pPr>
            <a:lvl9pPr marL="365715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36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3" y="365128"/>
            <a:ext cx="10515600" cy="1325563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8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23973-1239-4A50-858D-EF00CC9E8CD0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84DE2-D31C-48B1-BCC1-CECFE7BCF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67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8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2" indent="-228572" algn="l" defTabSz="91428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15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6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0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4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8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2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7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2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6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5829" y="236868"/>
            <a:ext cx="6820342" cy="6474377"/>
          </a:xfrm>
          <a:prstGeom prst="ellipse">
            <a:avLst/>
          </a:prstGeom>
          <a:solidFill>
            <a:srgbClr val="2057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65061" y="587024"/>
            <a:ext cx="6401878" cy="5948663"/>
          </a:xfrm>
          <a:prstGeom prst="rect">
            <a:avLst/>
          </a:prstGeom>
          <a:noFill/>
        </p:spPr>
        <p:txBody>
          <a:bodyPr wrap="none" lIns="91429" tIns="45714" rIns="91429" bIns="45714">
            <a:prstTxWarp prst="textCirclePour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политехническая олимпиада школьников</a:t>
            </a:r>
          </a:p>
          <a:p>
            <a:pPr algn="ctr"/>
            <a:endParaRPr lang="ru-RU" sz="54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360200" y="1277590"/>
            <a:ext cx="4811600" cy="45675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88" y="1473251"/>
            <a:ext cx="4517224" cy="40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19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095501" y="266700"/>
            <a:ext cx="6833355" cy="6502400"/>
          </a:xfrm>
          <a:prstGeom prst="ellipse">
            <a:avLst/>
          </a:prstGeom>
          <a:solidFill>
            <a:srgbClr val="2057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247902" y="415618"/>
            <a:ext cx="6680955" cy="6250386"/>
          </a:xfrm>
          <a:prstGeom prst="rect">
            <a:avLst/>
          </a:prstGeom>
          <a:noFill/>
        </p:spPr>
        <p:txBody>
          <a:bodyPr wrap="none" lIns="91429" tIns="45714" rIns="91429" bIns="45714">
            <a:prstTxWarp prst="textCirclePour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политехническая олимпиада школьников</a:t>
            </a:r>
          </a:p>
          <a:p>
            <a:pPr algn="ctr"/>
            <a:endParaRPr lang="ru-RU" sz="54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957709" y="1181101"/>
            <a:ext cx="5106793" cy="4749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ÐÐ¾ÑÐ¾Ð¶ÐµÐµ Ð¸Ð·Ð¾Ð±ÑÐ°Ð¶ÐµÐ½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512" y="1733640"/>
            <a:ext cx="3748187" cy="37209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79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36800" y="0"/>
            <a:ext cx="6828156" cy="6858000"/>
          </a:xfrm>
          <a:prstGeom prst="ellipse">
            <a:avLst/>
          </a:prstGeom>
          <a:solidFill>
            <a:srgbClr val="2057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40001" y="304801"/>
            <a:ext cx="6388853" cy="6361204"/>
          </a:xfrm>
          <a:prstGeom prst="rect">
            <a:avLst/>
          </a:prstGeom>
          <a:noFill/>
        </p:spPr>
        <p:txBody>
          <a:bodyPr wrap="none" lIns="91429" tIns="45714" rIns="91429" bIns="45714">
            <a:prstTxWarp prst="textCirclePour">
              <a:avLst/>
            </a:prstTxWarp>
            <a:spAutoFit/>
          </a:bodyPr>
          <a:lstStyle/>
          <a:p>
            <a:pPr algn="ctr"/>
            <a:r>
              <a:rPr lang="ru-RU" sz="5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Региональная  олимпиада школьников</a:t>
            </a:r>
          </a:p>
          <a:p>
            <a:pPr algn="ctr"/>
            <a:endParaRPr lang="ru-RU" sz="54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369627" y="1089895"/>
            <a:ext cx="4729605" cy="479101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https://ds04.infourok.ru/uploads/ex/0760/0008a667-f73fa4d1/hello_html_m2216233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425" y="1386462"/>
            <a:ext cx="3430004" cy="408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839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</Words>
  <Application>Microsoft Office PowerPoint</Application>
  <PresentationFormat>Произвольный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user10</dc:creator>
  <cp:lastModifiedBy>guest</cp:lastModifiedBy>
  <cp:revision>13</cp:revision>
  <dcterms:created xsi:type="dcterms:W3CDTF">2019-02-21T13:06:12Z</dcterms:created>
  <dcterms:modified xsi:type="dcterms:W3CDTF">2019-02-25T06:00:05Z</dcterms:modified>
</cp:coreProperties>
</file>