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16B7-FF7C-4BBB-834A-0AD4C5441DBB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0204-DC2F-46DF-B9A3-8D50DBC1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16B7-FF7C-4BBB-834A-0AD4C5441DBB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0204-DC2F-46DF-B9A3-8D50DBC1C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33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40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26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63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28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81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643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10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885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27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82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73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81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14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9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05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33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776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902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8713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17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2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09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576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138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75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6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09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24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21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60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525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2014-09-24T14:26:25Z</dcterms:created>
  <dcterms:modified xsi:type="dcterms:W3CDTF">2014-09-24T14:26:25Z</dcterms:modified>
</cp:coreProperties>
</file>