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3464-90C6-4DAB-890C-28DBE4F7A101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9DEC-839E-4602-8068-E08988E81D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611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13464-90C6-4DAB-890C-28DBE4F7A101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A9DEC-839E-4602-8068-E08988E81D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88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mtClean="0">
                <a:solidFill>
                  <a:srgbClr val="0000CC"/>
                </a:solidFill>
                <a:latin typeface="Mongolian Baiti" pitchFamily="66" charset="0"/>
                <a:ea typeface="+mn-ea"/>
                <a:cs typeface="+mn-cs"/>
              </a:rPr>
              <a:t>Деятельность районной методической службы в области организации работы с одаренными детьми</a:t>
            </a:r>
            <a:endParaRPr lang="ru-RU" sz="4000" b="1" dirty="0">
              <a:solidFill>
                <a:srgbClr val="0000CC"/>
              </a:solidFill>
              <a:latin typeface="Mongolian Baiti" pitchFamily="66" charset="0"/>
              <a:ea typeface="+mn-ea"/>
              <a:cs typeface="+mn-cs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72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045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842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014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491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smtClean="0"/>
              <a:t>Организационно-методическая, консультационная деятельность</a:t>
            </a:r>
            <a:endParaRPr lang="ru-RU" sz="4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61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700" b="1" smtClean="0"/>
              <a:t>Циклограмма организации работы с одарёнными детьми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19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082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45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33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77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76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054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Вестник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2057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30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922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Аналитическая деятельность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269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smtClean="0"/>
              <a:t>Мониторинг участия в предметных олимпиадах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81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smtClean="0"/>
              <a:t>Мониторинг участия в интеллектуальных конкурсах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201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smtClean="0"/>
              <a:t>Мониторинговые карты</a:t>
            </a:r>
            <a:endParaRPr lang="ru-RU" sz="4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87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Портфолио учащихся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897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smtClean="0"/>
              <a:t>Информационная деятельность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017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6737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</Words>
  <Application>Microsoft Office PowerPoint</Application>
  <PresentationFormat>Экран (4:3)</PresentationFormat>
  <Paragraphs>10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Деятельность районной методической службы в области организации работы с одаренными детьми</vt:lpstr>
      <vt:lpstr>Презентация PowerPoint</vt:lpstr>
      <vt:lpstr>Аналитическая деятельность</vt:lpstr>
      <vt:lpstr>Мониторинг участия в предметных олимпиадах</vt:lpstr>
      <vt:lpstr>Мониторинг участия в интеллектуальных конкурсах</vt:lpstr>
      <vt:lpstr>Мониторинговые карты</vt:lpstr>
      <vt:lpstr>Портфолио учащихся</vt:lpstr>
      <vt:lpstr>Информационная деятельность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Организационно-методическая, консультационная деятельность</vt:lpstr>
      <vt:lpstr>Циклограмма организации работы с одарёнными детьми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Вестник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Деятельность районной методической службы в области организации работы с одаренными детьми</dc:title>
  <dc:creator>Пользователь Windows</dc:creator>
  <cp:lastModifiedBy>Пользователь Windows</cp:lastModifiedBy>
  <cp:revision>1</cp:revision>
  <dcterms:created xsi:type="dcterms:W3CDTF">2014-09-24T14:39:33Z</dcterms:created>
  <dcterms:modified xsi:type="dcterms:W3CDTF">2014-09-24T14:39:33Z</dcterms:modified>
</cp:coreProperties>
</file>