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7581-2B35-4E35-AB38-98D23597A419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20EB-5E59-4C57-8F9B-9F87E674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0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7581-2B35-4E35-AB38-98D23597A419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20EB-5E59-4C57-8F9B-9F87E6747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8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7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1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4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1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8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6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6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51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9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5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13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60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14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70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43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35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4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5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6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9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2014-09-24T14:37:35Z</dcterms:created>
  <dcterms:modified xsi:type="dcterms:W3CDTF">2014-09-24T14:37:35Z</dcterms:modified>
</cp:coreProperties>
</file>