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5840-3075-4473-92A1-82F59148C3E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4723-E564-4BED-8212-CE00E4D9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4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5840-3075-4473-92A1-82F59148C3E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4723-E564-4BED-8212-CE00E4D9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2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02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83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4000" b="1" smtClean="0">
                <a:solidFill>
                  <a:schemeClr val="bg1"/>
                </a:solidFill>
                <a:latin typeface="Georgia" pitchFamily="18" charset="0"/>
              </a:rPr>
              <a:t>Краевые, региональные конкурсы</a:t>
            </a:r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47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3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77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54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6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74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18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0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34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73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92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29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42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5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Краевые, региональные конкурсы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2014-09-24T14:33:09Z</dcterms:created>
  <dcterms:modified xsi:type="dcterms:W3CDTF">2014-09-24T14:33:09Z</dcterms:modified>
</cp:coreProperties>
</file>