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4667-D1A9-4F05-A793-CBD26588E680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61B-B761-464D-B9BE-F54618DAF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4667-D1A9-4F05-A793-CBD26588E680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861B-B761-464D-B9BE-F54618DAF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latin typeface="Bookman Old Style" pitchFamily="18" charset="0"/>
              </a:rPr>
              <a:t/>
            </a:r>
            <a:br>
              <a:rPr lang="ru-RU" sz="2400" b="1" i="1" smtClean="0">
                <a:latin typeface="Bookman Old Style" pitchFamily="18" charset="0"/>
              </a:rPr>
            </a:br>
            <a:r>
              <a:rPr lang="ru-RU" sz="2400" b="1" i="1" smtClean="0">
                <a:latin typeface="Bookman Old Style" pitchFamily="18" charset="0"/>
              </a:rPr>
              <a:t> </a:t>
            </a:r>
            <a:br>
              <a:rPr lang="ru-RU" sz="2400" b="1" i="1" smtClean="0">
                <a:latin typeface="Bookman Old Style" pitchFamily="18" charset="0"/>
              </a:rPr>
            </a:br>
            <a:endParaRPr lang="ru-RU" sz="24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646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6172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445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588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170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149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419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722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893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615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379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accent6"/>
                </a:solidFill>
                <a:latin typeface="Bradley Hand ITC" pitchFamily="66" charset="0"/>
              </a:rPr>
              <a:t>Мониторинг участия в муниципальном этапе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 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3 года)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1205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3132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377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860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1562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1465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34169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11530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988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046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</a:rPr>
              <a:t> </a:t>
            </a:r>
            <a:endParaRPr lang="ru-RU" sz="2400" b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900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78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8382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836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2013-2014 учебный год</a:t>
            </a:r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06881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участников заключительного этапа всероссийской олимпиады (немецкий язык, технология, физическая культура), 1 призёр (немецкий язык)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12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3885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24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22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961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2957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797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25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</vt:lpstr>
      <vt:lpstr>Мониторинг участия в муниципальном этапе всероссийской олимпиады школьников  (за 3 года)</vt:lpstr>
      <vt:lpstr>      </vt:lpstr>
      <vt:lpstr>      </vt:lpstr>
      <vt:lpstr>      </vt:lpstr>
      <vt:lpstr>      </vt:lpstr>
      <vt:lpstr>      </vt:lpstr>
      <vt:lpstr>Презентация PowerPoint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Всероссийская олимпиада школьников  2013-2014 учебный год</vt:lpstr>
      <vt:lpstr>5 участников заключительного этапа всероссийской олимпиады (немецкий язык, технология, физическая культура), 1 призёр (немецкий язык)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Пользователь Windows</dc:creator>
  <cp:lastModifiedBy>Пользователь Windows</cp:lastModifiedBy>
  <cp:revision>1</cp:revision>
  <dcterms:created xsi:type="dcterms:W3CDTF">2014-09-24T14:32:07Z</dcterms:created>
  <dcterms:modified xsi:type="dcterms:W3CDTF">2014-09-24T14:32:07Z</dcterms:modified>
</cp:coreProperties>
</file>