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91" r:id="rId1"/>
    <p:sldMasterId id="2147483717" r:id="rId2"/>
    <p:sldMasterId id="2147483719" r:id="rId3"/>
    <p:sldMasterId id="2147483724" r:id="rId4"/>
    <p:sldMasterId id="2147483726" r:id="rId5"/>
    <p:sldMasterId id="2147483738" r:id="rId6"/>
    <p:sldMasterId id="2147483742" r:id="rId7"/>
  </p:sldMasterIdLst>
  <p:notesMasterIdLst>
    <p:notesMasterId r:id="rId35"/>
  </p:notesMasterIdLst>
  <p:handoutMasterIdLst>
    <p:handoutMasterId r:id="rId36"/>
  </p:handoutMasterIdLst>
  <p:sldIdLst>
    <p:sldId id="291" r:id="rId8"/>
    <p:sldId id="268" r:id="rId9"/>
    <p:sldId id="304" r:id="rId10"/>
    <p:sldId id="330" r:id="rId11"/>
    <p:sldId id="306" r:id="rId12"/>
    <p:sldId id="336" r:id="rId13"/>
    <p:sldId id="346" r:id="rId14"/>
    <p:sldId id="305" r:id="rId15"/>
    <p:sldId id="308" r:id="rId16"/>
    <p:sldId id="331" r:id="rId17"/>
    <p:sldId id="314" r:id="rId18"/>
    <p:sldId id="342" r:id="rId19"/>
    <p:sldId id="316" r:id="rId20"/>
    <p:sldId id="345" r:id="rId21"/>
    <p:sldId id="313" r:id="rId22"/>
    <p:sldId id="315" r:id="rId23"/>
    <p:sldId id="339" r:id="rId24"/>
    <p:sldId id="317" r:id="rId25"/>
    <p:sldId id="332" r:id="rId26"/>
    <p:sldId id="343" r:id="rId27"/>
    <p:sldId id="344" r:id="rId28"/>
    <p:sldId id="335" r:id="rId29"/>
    <p:sldId id="333" r:id="rId30"/>
    <p:sldId id="307" r:id="rId31"/>
    <p:sldId id="319" r:id="rId32"/>
    <p:sldId id="338" r:id="rId33"/>
    <p:sldId id="337"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AD1"/>
    <a:srgbClr val="000000"/>
    <a:srgbClr val="783470"/>
    <a:srgbClr val="568A22"/>
    <a:srgbClr val="0F1806"/>
    <a:srgbClr val="6269FE"/>
    <a:srgbClr val="6B2F62"/>
    <a:srgbClr val="3517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0FF1CE12-B100-0000-0000-000000000002}">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5" autoAdjust="0"/>
    <p:restoredTop sz="93969" autoAdjust="0"/>
  </p:normalViewPr>
  <p:slideViewPr>
    <p:cSldViewPr>
      <p:cViewPr varScale="1">
        <p:scale>
          <a:sx n="103" d="100"/>
          <a:sy n="103" d="100"/>
        </p:scale>
        <p:origin x="-264" y="-84"/>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9" d="100"/>
          <a:sy n="39" d="100"/>
        </p:scale>
        <p:origin x="-2190"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8C0584-26E4-43F6-A08F-CA01D0F399EA}" type="doc">
      <dgm:prSet loTypeId="urn:microsoft.com/office/officeart/2005/8/layout/chevron2" loCatId="process" qsTypeId="urn:microsoft.com/office/officeart/2005/8/quickstyle/simple1#1" qsCatId="simple" csTypeId="urn:microsoft.com/office/officeart/2005/8/colors/accent1_2#1" csCatId="accent1" phldr="1"/>
      <dgm:spPr/>
      <dgm:t>
        <a:bodyPr/>
        <a:lstStyle/>
        <a:p>
          <a:endParaRPr lang="ru-RU"/>
        </a:p>
      </dgm:t>
    </dgm:pt>
    <dgm:pt modelId="{1A5FCC3A-2310-4E6B-A831-6394AD999170}">
      <dgm:prSet/>
      <dgm:spPr/>
      <dgm:t>
        <a:bodyPr/>
        <a:lstStyle/>
        <a:p>
          <a:pPr rtl="0"/>
          <a:r>
            <a:rPr lang="ru-RU" dirty="0" smtClean="0"/>
            <a:t>4</a:t>
          </a:r>
          <a:endParaRPr lang="ru-RU" dirty="0"/>
        </a:p>
      </dgm:t>
    </dgm:pt>
    <dgm:pt modelId="{A8BC8684-9EFD-46AC-9435-71801906908F}" type="parTrans" cxnId="{58592D88-7669-48B5-A5AE-27B826CB913C}">
      <dgm:prSet/>
      <dgm:spPr/>
      <dgm:t>
        <a:bodyPr/>
        <a:lstStyle/>
        <a:p>
          <a:endParaRPr lang="ru-RU"/>
        </a:p>
      </dgm:t>
    </dgm:pt>
    <dgm:pt modelId="{AD1E7C08-1372-45EF-BC70-34511F336D64}" type="sibTrans" cxnId="{58592D88-7669-48B5-A5AE-27B826CB913C}">
      <dgm:prSet/>
      <dgm:spPr/>
      <dgm:t>
        <a:bodyPr/>
        <a:lstStyle/>
        <a:p>
          <a:endParaRPr lang="ru-RU"/>
        </a:p>
      </dgm:t>
    </dgm:pt>
    <dgm:pt modelId="{0AB96F22-E5C5-4553-93BA-44555F4AA6AE}">
      <dgm:prSet/>
      <dgm:spPr/>
      <dgm:t>
        <a:bodyPr/>
        <a:lstStyle/>
        <a:p>
          <a:pPr rtl="0"/>
          <a:r>
            <a:rPr lang="ru-RU" dirty="0" smtClean="0"/>
            <a:t>1</a:t>
          </a:r>
          <a:endParaRPr lang="ru-RU" dirty="0"/>
        </a:p>
      </dgm:t>
    </dgm:pt>
    <dgm:pt modelId="{327AB7F3-A4F4-40F5-83D0-4893126C6310}" type="parTrans" cxnId="{CCF13566-A7BA-4090-9239-F73A2B2EB617}">
      <dgm:prSet/>
      <dgm:spPr/>
      <dgm:t>
        <a:bodyPr/>
        <a:lstStyle/>
        <a:p>
          <a:endParaRPr lang="ru-RU"/>
        </a:p>
      </dgm:t>
    </dgm:pt>
    <dgm:pt modelId="{F09CF730-E77A-4AD7-AD64-DD495B55D3CC}" type="sibTrans" cxnId="{CCF13566-A7BA-4090-9239-F73A2B2EB617}">
      <dgm:prSet/>
      <dgm:spPr/>
      <dgm:t>
        <a:bodyPr/>
        <a:lstStyle/>
        <a:p>
          <a:endParaRPr lang="ru-RU"/>
        </a:p>
      </dgm:t>
    </dgm:pt>
    <dgm:pt modelId="{4942207D-5856-4F52-B610-D8344CC306E1}">
      <dgm:prSet/>
      <dgm:spPr/>
      <dgm:t>
        <a:bodyPr/>
        <a:lstStyle/>
        <a:p>
          <a:pPr rtl="0"/>
          <a:r>
            <a:rPr lang="ru-RU" dirty="0" smtClean="0"/>
            <a:t>2</a:t>
          </a:r>
          <a:endParaRPr lang="ru-RU" dirty="0"/>
        </a:p>
      </dgm:t>
    </dgm:pt>
    <dgm:pt modelId="{F8FB0A57-8845-4252-B137-A875203734B8}" type="parTrans" cxnId="{9AA7D447-CE45-4385-A487-6AA4FCEAFF45}">
      <dgm:prSet/>
      <dgm:spPr/>
      <dgm:t>
        <a:bodyPr/>
        <a:lstStyle/>
        <a:p>
          <a:endParaRPr lang="ru-RU"/>
        </a:p>
      </dgm:t>
    </dgm:pt>
    <dgm:pt modelId="{09F75DD3-DFCC-48A8-8EB6-54894C67C83C}" type="sibTrans" cxnId="{9AA7D447-CE45-4385-A487-6AA4FCEAFF45}">
      <dgm:prSet/>
      <dgm:spPr/>
      <dgm:t>
        <a:bodyPr/>
        <a:lstStyle/>
        <a:p>
          <a:endParaRPr lang="ru-RU"/>
        </a:p>
      </dgm:t>
    </dgm:pt>
    <dgm:pt modelId="{0EC6D1ED-544C-444F-ABAF-37A814A9DDC4}">
      <dgm:prSet/>
      <dgm:spPr/>
      <dgm:t>
        <a:bodyPr/>
        <a:lstStyle/>
        <a:p>
          <a:pPr rtl="0"/>
          <a:r>
            <a:rPr lang="ru-RU" dirty="0" smtClean="0"/>
            <a:t>Советы по оформлению презентации</a:t>
          </a:r>
          <a:endParaRPr lang="ru-RU" dirty="0"/>
        </a:p>
      </dgm:t>
    </dgm:pt>
    <dgm:pt modelId="{6572BB86-5414-4455-844D-D0DB8C9B72F3}" type="parTrans" cxnId="{F8CF6E56-940D-4EDE-A6BB-EDF3A55DBF83}">
      <dgm:prSet/>
      <dgm:spPr/>
      <dgm:t>
        <a:bodyPr/>
        <a:lstStyle/>
        <a:p>
          <a:endParaRPr lang="ru-RU"/>
        </a:p>
      </dgm:t>
    </dgm:pt>
    <dgm:pt modelId="{43090FE8-2C8D-462F-BC46-866FCA66580F}" type="sibTrans" cxnId="{F8CF6E56-940D-4EDE-A6BB-EDF3A55DBF83}">
      <dgm:prSet/>
      <dgm:spPr/>
      <dgm:t>
        <a:bodyPr/>
        <a:lstStyle/>
        <a:p>
          <a:endParaRPr lang="ru-RU"/>
        </a:p>
      </dgm:t>
    </dgm:pt>
    <dgm:pt modelId="{1A6C255F-C15E-48E6-A11E-E438AE51A51D}">
      <dgm:prSet/>
      <dgm:spPr/>
      <dgm:t>
        <a:bodyPr/>
        <a:lstStyle/>
        <a:p>
          <a:pPr rtl="0"/>
          <a:r>
            <a:rPr lang="ru-RU" dirty="0" smtClean="0"/>
            <a:t>Цели презентации</a:t>
          </a:r>
          <a:endParaRPr lang="ru-RU" dirty="0"/>
        </a:p>
      </dgm:t>
    </dgm:pt>
    <dgm:pt modelId="{A562ABDB-9A49-42E3-B2D5-A4DB1CFCA388}" type="sibTrans" cxnId="{BF78F68C-3A40-4DC5-9C84-CB3BF5FBECE2}">
      <dgm:prSet/>
      <dgm:spPr/>
      <dgm:t>
        <a:bodyPr/>
        <a:lstStyle/>
        <a:p>
          <a:endParaRPr lang="ru-RU"/>
        </a:p>
      </dgm:t>
    </dgm:pt>
    <dgm:pt modelId="{7E22A7BA-4FF9-4752-9820-F2C309EEAE3F}" type="parTrans" cxnId="{BF78F68C-3A40-4DC5-9C84-CB3BF5FBECE2}">
      <dgm:prSet/>
      <dgm:spPr/>
      <dgm:t>
        <a:bodyPr/>
        <a:lstStyle/>
        <a:p>
          <a:endParaRPr lang="ru-RU"/>
        </a:p>
      </dgm:t>
    </dgm:pt>
    <dgm:pt modelId="{0F08418E-D259-4E71-8848-728DC493847E}">
      <dgm:prSet/>
      <dgm:spPr/>
      <dgm:t>
        <a:bodyPr/>
        <a:lstStyle/>
        <a:p>
          <a:pPr rtl="0"/>
          <a:r>
            <a:rPr lang="ru-RU" dirty="0" smtClean="0"/>
            <a:t>Структура презентации</a:t>
          </a:r>
          <a:endParaRPr lang="ru-RU" dirty="0"/>
        </a:p>
      </dgm:t>
    </dgm:pt>
    <dgm:pt modelId="{97A32F0D-B72D-4D37-B91C-B1FED837BF12}" type="sibTrans" cxnId="{66A22185-3B8A-48AF-9A37-18E5F96F8A41}">
      <dgm:prSet/>
      <dgm:spPr/>
      <dgm:t>
        <a:bodyPr/>
        <a:lstStyle/>
        <a:p>
          <a:endParaRPr lang="ru-RU"/>
        </a:p>
      </dgm:t>
    </dgm:pt>
    <dgm:pt modelId="{A248AA3D-07C2-4A32-87EE-3B1080C68094}" type="parTrans" cxnId="{66A22185-3B8A-48AF-9A37-18E5F96F8A41}">
      <dgm:prSet/>
      <dgm:spPr/>
      <dgm:t>
        <a:bodyPr/>
        <a:lstStyle/>
        <a:p>
          <a:endParaRPr lang="ru-RU"/>
        </a:p>
      </dgm:t>
    </dgm:pt>
    <dgm:pt modelId="{6BC53C10-8041-43B9-B790-A8A3D33DA456}">
      <dgm:prSet/>
      <dgm:spPr/>
      <dgm:t>
        <a:bodyPr/>
        <a:lstStyle/>
        <a:p>
          <a:r>
            <a:rPr lang="ru-RU" dirty="0" smtClean="0"/>
            <a:t>3</a:t>
          </a:r>
          <a:endParaRPr lang="ru-RU" dirty="0"/>
        </a:p>
      </dgm:t>
    </dgm:pt>
    <dgm:pt modelId="{BA37DC12-5713-4FD1-9D1A-F80ED6E15892}" type="parTrans" cxnId="{B117C7B4-FA13-4DF2-BFAB-8A48AC022FBF}">
      <dgm:prSet/>
      <dgm:spPr/>
      <dgm:t>
        <a:bodyPr/>
        <a:lstStyle/>
        <a:p>
          <a:endParaRPr lang="ru-RU"/>
        </a:p>
      </dgm:t>
    </dgm:pt>
    <dgm:pt modelId="{FF99FA6A-CC27-4BC2-8687-FD9DB2B7542D}" type="sibTrans" cxnId="{B117C7B4-FA13-4DF2-BFAB-8A48AC022FBF}">
      <dgm:prSet/>
      <dgm:spPr/>
      <dgm:t>
        <a:bodyPr/>
        <a:lstStyle/>
        <a:p>
          <a:endParaRPr lang="ru-RU"/>
        </a:p>
      </dgm:t>
    </dgm:pt>
    <dgm:pt modelId="{080CABA5-42C3-4CC8-AC2B-D4793335D989}">
      <dgm:prSet/>
      <dgm:spPr/>
      <dgm:t>
        <a:bodyPr/>
        <a:lstStyle/>
        <a:p>
          <a:r>
            <a:rPr lang="ru-RU" dirty="0" smtClean="0"/>
            <a:t>Отрицательные эффекты выступления</a:t>
          </a:r>
          <a:endParaRPr lang="ru-RU" dirty="0"/>
        </a:p>
      </dgm:t>
    </dgm:pt>
    <dgm:pt modelId="{D352027F-8F36-427B-8D07-6C15DB974E83}" type="parTrans" cxnId="{B8009DCD-B70F-48EE-82D0-8288680A1525}">
      <dgm:prSet/>
      <dgm:spPr/>
      <dgm:t>
        <a:bodyPr/>
        <a:lstStyle/>
        <a:p>
          <a:endParaRPr lang="ru-RU"/>
        </a:p>
      </dgm:t>
    </dgm:pt>
    <dgm:pt modelId="{7A9929F2-0695-4456-BCEF-E8C8CA2D69D2}" type="sibTrans" cxnId="{B8009DCD-B70F-48EE-82D0-8288680A1525}">
      <dgm:prSet/>
      <dgm:spPr/>
      <dgm:t>
        <a:bodyPr/>
        <a:lstStyle/>
        <a:p>
          <a:endParaRPr lang="ru-RU"/>
        </a:p>
      </dgm:t>
    </dgm:pt>
    <dgm:pt modelId="{DAED1C9A-01EE-4599-B0CE-5D0F27E27887}" type="pres">
      <dgm:prSet presAssocID="{468C0584-26E4-43F6-A08F-CA01D0F399EA}" presName="linearFlow" presStyleCnt="0">
        <dgm:presLayoutVars>
          <dgm:dir/>
          <dgm:animLvl val="lvl"/>
          <dgm:resizeHandles val="exact"/>
        </dgm:presLayoutVars>
      </dgm:prSet>
      <dgm:spPr/>
      <dgm:t>
        <a:bodyPr/>
        <a:lstStyle/>
        <a:p>
          <a:endParaRPr lang="ru-RU"/>
        </a:p>
      </dgm:t>
    </dgm:pt>
    <dgm:pt modelId="{7DAC311E-A4FA-417C-BC8B-BB53DE270F1D}" type="pres">
      <dgm:prSet presAssocID="{0AB96F22-E5C5-4553-93BA-44555F4AA6AE}" presName="composite" presStyleCnt="0"/>
      <dgm:spPr/>
    </dgm:pt>
    <dgm:pt modelId="{A0C81A11-E678-43D8-9F05-3D63E07C23B2}" type="pres">
      <dgm:prSet presAssocID="{0AB96F22-E5C5-4553-93BA-44555F4AA6AE}" presName="parentText" presStyleLbl="alignNode1" presStyleIdx="0" presStyleCnt="4">
        <dgm:presLayoutVars>
          <dgm:chMax val="1"/>
          <dgm:bulletEnabled val="1"/>
        </dgm:presLayoutVars>
      </dgm:prSet>
      <dgm:spPr/>
      <dgm:t>
        <a:bodyPr/>
        <a:lstStyle/>
        <a:p>
          <a:endParaRPr lang="ru-RU"/>
        </a:p>
      </dgm:t>
    </dgm:pt>
    <dgm:pt modelId="{FD9478D7-561D-4AAD-A13F-FA74E261E275}" type="pres">
      <dgm:prSet presAssocID="{0AB96F22-E5C5-4553-93BA-44555F4AA6AE}" presName="descendantText" presStyleLbl="alignAcc1" presStyleIdx="0" presStyleCnt="4">
        <dgm:presLayoutVars>
          <dgm:bulletEnabled val="1"/>
        </dgm:presLayoutVars>
      </dgm:prSet>
      <dgm:spPr/>
      <dgm:t>
        <a:bodyPr/>
        <a:lstStyle/>
        <a:p>
          <a:endParaRPr lang="ru-RU"/>
        </a:p>
      </dgm:t>
    </dgm:pt>
    <dgm:pt modelId="{BC7E1D79-445B-4AEC-849E-04647A2B7AEF}" type="pres">
      <dgm:prSet presAssocID="{F09CF730-E77A-4AD7-AD64-DD495B55D3CC}" presName="sp" presStyleCnt="0"/>
      <dgm:spPr/>
    </dgm:pt>
    <dgm:pt modelId="{513D6E81-B987-4CD5-8EFE-4B3A655F4CBD}" type="pres">
      <dgm:prSet presAssocID="{4942207D-5856-4F52-B610-D8344CC306E1}" presName="composite" presStyleCnt="0"/>
      <dgm:spPr/>
    </dgm:pt>
    <dgm:pt modelId="{5D73257B-B069-457C-B747-C9B2900B847C}" type="pres">
      <dgm:prSet presAssocID="{4942207D-5856-4F52-B610-D8344CC306E1}" presName="parentText" presStyleLbl="alignNode1" presStyleIdx="1" presStyleCnt="4">
        <dgm:presLayoutVars>
          <dgm:chMax val="1"/>
          <dgm:bulletEnabled val="1"/>
        </dgm:presLayoutVars>
      </dgm:prSet>
      <dgm:spPr/>
      <dgm:t>
        <a:bodyPr/>
        <a:lstStyle/>
        <a:p>
          <a:endParaRPr lang="ru-RU"/>
        </a:p>
      </dgm:t>
    </dgm:pt>
    <dgm:pt modelId="{69B93538-0754-40D8-816F-31833EC882EC}" type="pres">
      <dgm:prSet presAssocID="{4942207D-5856-4F52-B610-D8344CC306E1}" presName="descendantText" presStyleLbl="alignAcc1" presStyleIdx="1" presStyleCnt="4">
        <dgm:presLayoutVars>
          <dgm:bulletEnabled val="1"/>
        </dgm:presLayoutVars>
      </dgm:prSet>
      <dgm:spPr/>
      <dgm:t>
        <a:bodyPr/>
        <a:lstStyle/>
        <a:p>
          <a:endParaRPr lang="ru-RU"/>
        </a:p>
      </dgm:t>
    </dgm:pt>
    <dgm:pt modelId="{AF9B61B1-6E5A-4D33-8AF9-61E8B0477E5E}" type="pres">
      <dgm:prSet presAssocID="{09F75DD3-DFCC-48A8-8EB6-54894C67C83C}" presName="sp" presStyleCnt="0"/>
      <dgm:spPr/>
    </dgm:pt>
    <dgm:pt modelId="{6885CBF9-885B-4F77-BE41-CE2879B79AA4}" type="pres">
      <dgm:prSet presAssocID="{6BC53C10-8041-43B9-B790-A8A3D33DA456}" presName="composite" presStyleCnt="0"/>
      <dgm:spPr/>
    </dgm:pt>
    <dgm:pt modelId="{7F92A6CF-A04F-44FA-B2FD-CC7D88BA15BF}" type="pres">
      <dgm:prSet presAssocID="{6BC53C10-8041-43B9-B790-A8A3D33DA456}" presName="parentText" presStyleLbl="alignNode1" presStyleIdx="2" presStyleCnt="4">
        <dgm:presLayoutVars>
          <dgm:chMax val="1"/>
          <dgm:bulletEnabled val="1"/>
        </dgm:presLayoutVars>
      </dgm:prSet>
      <dgm:spPr/>
      <dgm:t>
        <a:bodyPr/>
        <a:lstStyle/>
        <a:p>
          <a:endParaRPr lang="ru-RU"/>
        </a:p>
      </dgm:t>
    </dgm:pt>
    <dgm:pt modelId="{15599186-9F97-4B3E-B9E2-D29A520A039F}" type="pres">
      <dgm:prSet presAssocID="{6BC53C10-8041-43B9-B790-A8A3D33DA456}" presName="descendantText" presStyleLbl="alignAcc1" presStyleIdx="2" presStyleCnt="4">
        <dgm:presLayoutVars>
          <dgm:bulletEnabled val="1"/>
        </dgm:presLayoutVars>
      </dgm:prSet>
      <dgm:spPr/>
      <dgm:t>
        <a:bodyPr/>
        <a:lstStyle/>
        <a:p>
          <a:endParaRPr lang="ru-RU"/>
        </a:p>
      </dgm:t>
    </dgm:pt>
    <dgm:pt modelId="{54C18BB7-62D2-4708-810A-35BA2D486EBE}" type="pres">
      <dgm:prSet presAssocID="{FF99FA6A-CC27-4BC2-8687-FD9DB2B7542D}" presName="sp" presStyleCnt="0"/>
      <dgm:spPr/>
    </dgm:pt>
    <dgm:pt modelId="{1982F224-66B4-4527-97D8-A372110586AB}" type="pres">
      <dgm:prSet presAssocID="{1A5FCC3A-2310-4E6B-A831-6394AD999170}" presName="composite" presStyleCnt="0"/>
      <dgm:spPr/>
    </dgm:pt>
    <dgm:pt modelId="{C4054D6D-F24A-488D-8187-0960DAFDB257}" type="pres">
      <dgm:prSet presAssocID="{1A5FCC3A-2310-4E6B-A831-6394AD999170}" presName="parentText" presStyleLbl="alignNode1" presStyleIdx="3" presStyleCnt="4">
        <dgm:presLayoutVars>
          <dgm:chMax val="1"/>
          <dgm:bulletEnabled val="1"/>
        </dgm:presLayoutVars>
      </dgm:prSet>
      <dgm:spPr/>
      <dgm:t>
        <a:bodyPr/>
        <a:lstStyle/>
        <a:p>
          <a:endParaRPr lang="ru-RU"/>
        </a:p>
      </dgm:t>
    </dgm:pt>
    <dgm:pt modelId="{D56ACE5F-FE49-4265-BDFB-10714762CE1E}" type="pres">
      <dgm:prSet presAssocID="{1A5FCC3A-2310-4E6B-A831-6394AD999170}" presName="descendantText" presStyleLbl="alignAcc1" presStyleIdx="3" presStyleCnt="4">
        <dgm:presLayoutVars>
          <dgm:bulletEnabled val="1"/>
        </dgm:presLayoutVars>
      </dgm:prSet>
      <dgm:spPr/>
      <dgm:t>
        <a:bodyPr/>
        <a:lstStyle/>
        <a:p>
          <a:endParaRPr lang="ru-RU"/>
        </a:p>
      </dgm:t>
    </dgm:pt>
  </dgm:ptLst>
  <dgm:cxnLst>
    <dgm:cxn modelId="{F8CF6E56-940D-4EDE-A6BB-EDF3A55DBF83}" srcId="{1A5FCC3A-2310-4E6B-A831-6394AD999170}" destId="{0EC6D1ED-544C-444F-ABAF-37A814A9DDC4}" srcOrd="0" destOrd="0" parTransId="{6572BB86-5414-4455-844D-D0DB8C9B72F3}" sibTransId="{43090FE8-2C8D-462F-BC46-866FCA66580F}"/>
    <dgm:cxn modelId="{F7D83A19-2416-4623-9ABD-422DDBB0F966}" type="presOf" srcId="{0AB96F22-E5C5-4553-93BA-44555F4AA6AE}" destId="{A0C81A11-E678-43D8-9F05-3D63E07C23B2}" srcOrd="0" destOrd="0" presId="urn:microsoft.com/office/officeart/2005/8/layout/chevron2"/>
    <dgm:cxn modelId="{122E1863-E87B-4D42-AEA7-F209DC40CE9E}" type="presOf" srcId="{080CABA5-42C3-4CC8-AC2B-D4793335D989}" destId="{15599186-9F97-4B3E-B9E2-D29A520A039F}" srcOrd="0" destOrd="0" presId="urn:microsoft.com/office/officeart/2005/8/layout/chevron2"/>
    <dgm:cxn modelId="{B117C7B4-FA13-4DF2-BFAB-8A48AC022FBF}" srcId="{468C0584-26E4-43F6-A08F-CA01D0F399EA}" destId="{6BC53C10-8041-43B9-B790-A8A3D33DA456}" srcOrd="2" destOrd="0" parTransId="{BA37DC12-5713-4FD1-9D1A-F80ED6E15892}" sibTransId="{FF99FA6A-CC27-4BC2-8687-FD9DB2B7542D}"/>
    <dgm:cxn modelId="{B718878C-0B13-466F-9253-83FA83071AA9}" type="presOf" srcId="{0F08418E-D259-4E71-8848-728DC493847E}" destId="{69B93538-0754-40D8-816F-31833EC882EC}" srcOrd="0" destOrd="0" presId="urn:microsoft.com/office/officeart/2005/8/layout/chevron2"/>
    <dgm:cxn modelId="{2E3B9A12-E739-42BC-8450-E1E48F882FF2}" type="presOf" srcId="{6BC53C10-8041-43B9-B790-A8A3D33DA456}" destId="{7F92A6CF-A04F-44FA-B2FD-CC7D88BA15BF}" srcOrd="0" destOrd="0" presId="urn:microsoft.com/office/officeart/2005/8/layout/chevron2"/>
    <dgm:cxn modelId="{B8009DCD-B70F-48EE-82D0-8288680A1525}" srcId="{6BC53C10-8041-43B9-B790-A8A3D33DA456}" destId="{080CABA5-42C3-4CC8-AC2B-D4793335D989}" srcOrd="0" destOrd="0" parTransId="{D352027F-8F36-427B-8D07-6C15DB974E83}" sibTransId="{7A9929F2-0695-4456-BCEF-E8C8CA2D69D2}"/>
    <dgm:cxn modelId="{CCF13566-A7BA-4090-9239-F73A2B2EB617}" srcId="{468C0584-26E4-43F6-A08F-CA01D0F399EA}" destId="{0AB96F22-E5C5-4553-93BA-44555F4AA6AE}" srcOrd="0" destOrd="0" parTransId="{327AB7F3-A4F4-40F5-83D0-4893126C6310}" sibTransId="{F09CF730-E77A-4AD7-AD64-DD495B55D3CC}"/>
    <dgm:cxn modelId="{BF78F68C-3A40-4DC5-9C84-CB3BF5FBECE2}" srcId="{0AB96F22-E5C5-4553-93BA-44555F4AA6AE}" destId="{1A6C255F-C15E-48E6-A11E-E438AE51A51D}" srcOrd="0" destOrd="0" parTransId="{7E22A7BA-4FF9-4752-9820-F2C309EEAE3F}" sibTransId="{A562ABDB-9A49-42E3-B2D5-A4DB1CFCA388}"/>
    <dgm:cxn modelId="{873A3098-0787-4F34-867E-3FE53EBE8DFB}" type="presOf" srcId="{1A6C255F-C15E-48E6-A11E-E438AE51A51D}" destId="{FD9478D7-561D-4AAD-A13F-FA74E261E275}" srcOrd="0" destOrd="0" presId="urn:microsoft.com/office/officeart/2005/8/layout/chevron2"/>
    <dgm:cxn modelId="{2D07F851-ACFA-454D-98F3-BA49AE502933}" type="presOf" srcId="{4942207D-5856-4F52-B610-D8344CC306E1}" destId="{5D73257B-B069-457C-B747-C9B2900B847C}" srcOrd="0" destOrd="0" presId="urn:microsoft.com/office/officeart/2005/8/layout/chevron2"/>
    <dgm:cxn modelId="{66A22185-3B8A-48AF-9A37-18E5F96F8A41}" srcId="{4942207D-5856-4F52-B610-D8344CC306E1}" destId="{0F08418E-D259-4E71-8848-728DC493847E}" srcOrd="0" destOrd="0" parTransId="{A248AA3D-07C2-4A32-87EE-3B1080C68094}" sibTransId="{97A32F0D-B72D-4D37-B91C-B1FED837BF12}"/>
    <dgm:cxn modelId="{9AA7D447-CE45-4385-A487-6AA4FCEAFF45}" srcId="{468C0584-26E4-43F6-A08F-CA01D0F399EA}" destId="{4942207D-5856-4F52-B610-D8344CC306E1}" srcOrd="1" destOrd="0" parTransId="{F8FB0A57-8845-4252-B137-A875203734B8}" sibTransId="{09F75DD3-DFCC-48A8-8EB6-54894C67C83C}"/>
    <dgm:cxn modelId="{ABF48327-1AE7-4B7F-ABB0-9E8B7370E5A4}" type="presOf" srcId="{0EC6D1ED-544C-444F-ABAF-37A814A9DDC4}" destId="{D56ACE5F-FE49-4265-BDFB-10714762CE1E}" srcOrd="0" destOrd="0" presId="urn:microsoft.com/office/officeart/2005/8/layout/chevron2"/>
    <dgm:cxn modelId="{03A9A60C-37F6-4E3B-B3BD-640012F87038}" type="presOf" srcId="{1A5FCC3A-2310-4E6B-A831-6394AD999170}" destId="{C4054D6D-F24A-488D-8187-0960DAFDB257}" srcOrd="0" destOrd="0" presId="urn:microsoft.com/office/officeart/2005/8/layout/chevron2"/>
    <dgm:cxn modelId="{335CCF37-19B8-4DD0-B213-56C90E91798D}" type="presOf" srcId="{468C0584-26E4-43F6-A08F-CA01D0F399EA}" destId="{DAED1C9A-01EE-4599-B0CE-5D0F27E27887}" srcOrd="0" destOrd="0" presId="urn:microsoft.com/office/officeart/2005/8/layout/chevron2"/>
    <dgm:cxn modelId="{58592D88-7669-48B5-A5AE-27B826CB913C}" srcId="{468C0584-26E4-43F6-A08F-CA01D0F399EA}" destId="{1A5FCC3A-2310-4E6B-A831-6394AD999170}" srcOrd="3" destOrd="0" parTransId="{A8BC8684-9EFD-46AC-9435-71801906908F}" sibTransId="{AD1E7C08-1372-45EF-BC70-34511F336D64}"/>
    <dgm:cxn modelId="{52E4055C-E42B-49F9-9387-DC61E69DB1CA}" type="presParOf" srcId="{DAED1C9A-01EE-4599-B0CE-5D0F27E27887}" destId="{7DAC311E-A4FA-417C-BC8B-BB53DE270F1D}" srcOrd="0" destOrd="0" presId="urn:microsoft.com/office/officeart/2005/8/layout/chevron2"/>
    <dgm:cxn modelId="{C5E7B576-131E-4218-ABD8-695BDDDAB152}" type="presParOf" srcId="{7DAC311E-A4FA-417C-BC8B-BB53DE270F1D}" destId="{A0C81A11-E678-43D8-9F05-3D63E07C23B2}" srcOrd="0" destOrd="0" presId="urn:microsoft.com/office/officeart/2005/8/layout/chevron2"/>
    <dgm:cxn modelId="{BE5141BF-E08A-4EF2-99E3-E9A41DB90537}" type="presParOf" srcId="{7DAC311E-A4FA-417C-BC8B-BB53DE270F1D}" destId="{FD9478D7-561D-4AAD-A13F-FA74E261E275}" srcOrd="1" destOrd="0" presId="urn:microsoft.com/office/officeart/2005/8/layout/chevron2"/>
    <dgm:cxn modelId="{C6D841CC-5515-4619-8690-ED708A4894A2}" type="presParOf" srcId="{DAED1C9A-01EE-4599-B0CE-5D0F27E27887}" destId="{BC7E1D79-445B-4AEC-849E-04647A2B7AEF}" srcOrd="1" destOrd="0" presId="urn:microsoft.com/office/officeart/2005/8/layout/chevron2"/>
    <dgm:cxn modelId="{C1382124-B882-43FB-8BCF-1D69C1FC5BBF}" type="presParOf" srcId="{DAED1C9A-01EE-4599-B0CE-5D0F27E27887}" destId="{513D6E81-B987-4CD5-8EFE-4B3A655F4CBD}" srcOrd="2" destOrd="0" presId="urn:microsoft.com/office/officeart/2005/8/layout/chevron2"/>
    <dgm:cxn modelId="{21165341-7A1A-430D-9732-97D40E67FF33}" type="presParOf" srcId="{513D6E81-B987-4CD5-8EFE-4B3A655F4CBD}" destId="{5D73257B-B069-457C-B747-C9B2900B847C}" srcOrd="0" destOrd="0" presId="urn:microsoft.com/office/officeart/2005/8/layout/chevron2"/>
    <dgm:cxn modelId="{BC29BB02-BE79-48F0-A052-FF972E60152A}" type="presParOf" srcId="{513D6E81-B987-4CD5-8EFE-4B3A655F4CBD}" destId="{69B93538-0754-40D8-816F-31833EC882EC}" srcOrd="1" destOrd="0" presId="urn:microsoft.com/office/officeart/2005/8/layout/chevron2"/>
    <dgm:cxn modelId="{DB846D16-044E-497B-94ED-8AD37C7F57D8}" type="presParOf" srcId="{DAED1C9A-01EE-4599-B0CE-5D0F27E27887}" destId="{AF9B61B1-6E5A-4D33-8AF9-61E8B0477E5E}" srcOrd="3" destOrd="0" presId="urn:microsoft.com/office/officeart/2005/8/layout/chevron2"/>
    <dgm:cxn modelId="{77B089C7-0395-4A3A-AE82-26721C6CD342}" type="presParOf" srcId="{DAED1C9A-01EE-4599-B0CE-5D0F27E27887}" destId="{6885CBF9-885B-4F77-BE41-CE2879B79AA4}" srcOrd="4" destOrd="0" presId="urn:microsoft.com/office/officeart/2005/8/layout/chevron2"/>
    <dgm:cxn modelId="{4E8BBD03-8695-44E0-8923-61F96513F648}" type="presParOf" srcId="{6885CBF9-885B-4F77-BE41-CE2879B79AA4}" destId="{7F92A6CF-A04F-44FA-B2FD-CC7D88BA15BF}" srcOrd="0" destOrd="0" presId="urn:microsoft.com/office/officeart/2005/8/layout/chevron2"/>
    <dgm:cxn modelId="{6183D1F7-838D-4BFE-B7B5-E308DD614717}" type="presParOf" srcId="{6885CBF9-885B-4F77-BE41-CE2879B79AA4}" destId="{15599186-9F97-4B3E-B9E2-D29A520A039F}" srcOrd="1" destOrd="0" presId="urn:microsoft.com/office/officeart/2005/8/layout/chevron2"/>
    <dgm:cxn modelId="{8574B5EE-84D5-45AC-B271-D7C32F5508FE}" type="presParOf" srcId="{DAED1C9A-01EE-4599-B0CE-5D0F27E27887}" destId="{54C18BB7-62D2-4708-810A-35BA2D486EBE}" srcOrd="5" destOrd="0" presId="urn:microsoft.com/office/officeart/2005/8/layout/chevron2"/>
    <dgm:cxn modelId="{CF6D5AB8-850E-41B5-9A5A-ECA8DC89A319}" type="presParOf" srcId="{DAED1C9A-01EE-4599-B0CE-5D0F27E27887}" destId="{1982F224-66B4-4527-97D8-A372110586AB}" srcOrd="6" destOrd="0" presId="urn:microsoft.com/office/officeart/2005/8/layout/chevron2"/>
    <dgm:cxn modelId="{2DFBA9A8-2E93-49AD-B15C-2C9B3AE1EB8F}" type="presParOf" srcId="{1982F224-66B4-4527-97D8-A372110586AB}" destId="{C4054D6D-F24A-488D-8187-0960DAFDB257}" srcOrd="0" destOrd="0" presId="urn:microsoft.com/office/officeart/2005/8/layout/chevron2"/>
    <dgm:cxn modelId="{4030DA31-A807-4D8A-AF7A-1D809163D518}" type="presParOf" srcId="{1982F224-66B4-4527-97D8-A372110586AB}" destId="{D56ACE5F-FE49-4265-BDFB-10714762CE1E}"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5EB8FE-AFF1-4DD6-B55A-654E327E19DD}" type="doc">
      <dgm:prSet loTypeId="urn:microsoft.com/office/officeart/2005/8/layout/hierarchy1" loCatId="hierarchy" qsTypeId="urn:microsoft.com/office/officeart/2005/8/quickstyle/simple1#2" qsCatId="simple" csTypeId="urn:microsoft.com/office/officeart/2005/8/colors/accent1_2#2" csCatId="accent1" phldr="1"/>
      <dgm:spPr/>
      <dgm:t>
        <a:bodyPr/>
        <a:lstStyle/>
        <a:p>
          <a:endParaRPr lang="ru-RU"/>
        </a:p>
      </dgm:t>
    </dgm:pt>
    <dgm:pt modelId="{A4C4B230-3B98-4ACE-9566-76536476AC75}">
      <dgm:prSet phldrT="[Текст]"/>
      <dgm:spPr/>
      <dgm:t>
        <a:bodyPr/>
        <a:lstStyle/>
        <a:p>
          <a:r>
            <a:rPr lang="ru-RU" dirty="0" smtClean="0"/>
            <a:t>Двуединая цель презентации</a:t>
          </a:r>
          <a:endParaRPr lang="ru-RU" dirty="0"/>
        </a:p>
      </dgm:t>
    </dgm:pt>
    <dgm:pt modelId="{F388A480-F50A-4C4E-BBAE-C7264695D723}" type="parTrans" cxnId="{9526E0A8-3A5B-4048-BF25-17B3CF9D2D54}">
      <dgm:prSet/>
      <dgm:spPr/>
      <dgm:t>
        <a:bodyPr/>
        <a:lstStyle/>
        <a:p>
          <a:endParaRPr lang="ru-RU"/>
        </a:p>
      </dgm:t>
    </dgm:pt>
    <dgm:pt modelId="{F09CA3B0-F44E-4DBA-8805-BA0A00543FE2}" type="sibTrans" cxnId="{9526E0A8-3A5B-4048-BF25-17B3CF9D2D54}">
      <dgm:prSet/>
      <dgm:spPr/>
      <dgm:t>
        <a:bodyPr/>
        <a:lstStyle/>
        <a:p>
          <a:endParaRPr lang="ru-RU"/>
        </a:p>
      </dgm:t>
    </dgm:pt>
    <dgm:pt modelId="{C2DA3A5C-6C48-457D-8DD7-AB9A1873AEFA}">
      <dgm:prSet phldrT="[Текст]"/>
      <dgm:spPr/>
      <dgm:t>
        <a:bodyPr/>
        <a:lstStyle/>
        <a:p>
          <a:r>
            <a:rPr lang="ru-RU" dirty="0" smtClean="0"/>
            <a:t>Демонстрация основных положений доклада</a:t>
          </a:r>
          <a:endParaRPr lang="ru-RU" dirty="0"/>
        </a:p>
      </dgm:t>
    </dgm:pt>
    <dgm:pt modelId="{89B73A83-4912-401D-A3B8-A447BCD0E1A2}" type="parTrans" cxnId="{18D562D1-FA7C-4019-9195-3FD76D80FA28}">
      <dgm:prSet/>
      <dgm:spPr/>
      <dgm:t>
        <a:bodyPr/>
        <a:lstStyle/>
        <a:p>
          <a:endParaRPr lang="ru-RU"/>
        </a:p>
      </dgm:t>
    </dgm:pt>
    <dgm:pt modelId="{A60AD1C4-9A52-4EE8-A378-7CE645B8C730}" type="sibTrans" cxnId="{18D562D1-FA7C-4019-9195-3FD76D80FA28}">
      <dgm:prSet/>
      <dgm:spPr/>
      <dgm:t>
        <a:bodyPr/>
        <a:lstStyle/>
        <a:p>
          <a:endParaRPr lang="ru-RU"/>
        </a:p>
      </dgm:t>
    </dgm:pt>
    <dgm:pt modelId="{BADE2F7C-F880-4D6E-91B7-ABA365391180}">
      <dgm:prSet phldrT="[Текст]"/>
      <dgm:spPr/>
      <dgm:t>
        <a:bodyPr/>
        <a:lstStyle/>
        <a:p>
          <a:r>
            <a:rPr lang="ru-RU" dirty="0" smtClean="0"/>
            <a:t>Демонстрация навыков организации презентации</a:t>
          </a:r>
          <a:endParaRPr lang="ru-RU" dirty="0"/>
        </a:p>
      </dgm:t>
    </dgm:pt>
    <dgm:pt modelId="{678F2B0F-117F-45AA-A819-B90914B40EFD}" type="parTrans" cxnId="{35603EDA-BEC2-412F-BB52-8CB83F8B63CB}">
      <dgm:prSet/>
      <dgm:spPr/>
      <dgm:t>
        <a:bodyPr/>
        <a:lstStyle/>
        <a:p>
          <a:endParaRPr lang="ru-RU"/>
        </a:p>
      </dgm:t>
    </dgm:pt>
    <dgm:pt modelId="{F923DE5A-1A9A-4583-97C3-04B1F17E5B98}" type="sibTrans" cxnId="{35603EDA-BEC2-412F-BB52-8CB83F8B63CB}">
      <dgm:prSet/>
      <dgm:spPr/>
      <dgm:t>
        <a:bodyPr/>
        <a:lstStyle/>
        <a:p>
          <a:endParaRPr lang="ru-RU"/>
        </a:p>
      </dgm:t>
    </dgm:pt>
    <dgm:pt modelId="{90E703A1-C23D-4534-8918-DE6C0381C7C1}" type="pres">
      <dgm:prSet presAssocID="{465EB8FE-AFF1-4DD6-B55A-654E327E19DD}" presName="hierChild1" presStyleCnt="0">
        <dgm:presLayoutVars>
          <dgm:chPref val="1"/>
          <dgm:dir/>
          <dgm:animOne val="branch"/>
          <dgm:animLvl val="lvl"/>
          <dgm:resizeHandles/>
        </dgm:presLayoutVars>
      </dgm:prSet>
      <dgm:spPr/>
      <dgm:t>
        <a:bodyPr/>
        <a:lstStyle/>
        <a:p>
          <a:endParaRPr lang="ru-RU"/>
        </a:p>
      </dgm:t>
    </dgm:pt>
    <dgm:pt modelId="{BCED7B62-F692-4668-98C4-CF82A511BF6B}" type="pres">
      <dgm:prSet presAssocID="{A4C4B230-3B98-4ACE-9566-76536476AC75}" presName="hierRoot1" presStyleCnt="0"/>
      <dgm:spPr/>
    </dgm:pt>
    <dgm:pt modelId="{0CE57AF9-A04F-4DBE-B38E-854357ABABD1}" type="pres">
      <dgm:prSet presAssocID="{A4C4B230-3B98-4ACE-9566-76536476AC75}" presName="composite" presStyleCnt="0"/>
      <dgm:spPr/>
    </dgm:pt>
    <dgm:pt modelId="{10C727BE-8043-494D-966E-85FF9B627EF7}" type="pres">
      <dgm:prSet presAssocID="{A4C4B230-3B98-4ACE-9566-76536476AC75}" presName="background" presStyleLbl="node0" presStyleIdx="0" presStyleCnt="1"/>
      <dgm:spPr/>
    </dgm:pt>
    <dgm:pt modelId="{9D795421-3523-4BDF-ACDD-37E440B43339}" type="pres">
      <dgm:prSet presAssocID="{A4C4B230-3B98-4ACE-9566-76536476AC75}" presName="text" presStyleLbl="fgAcc0" presStyleIdx="0" presStyleCnt="1">
        <dgm:presLayoutVars>
          <dgm:chPref val="3"/>
        </dgm:presLayoutVars>
      </dgm:prSet>
      <dgm:spPr/>
      <dgm:t>
        <a:bodyPr/>
        <a:lstStyle/>
        <a:p>
          <a:endParaRPr lang="ru-RU"/>
        </a:p>
      </dgm:t>
    </dgm:pt>
    <dgm:pt modelId="{E86C9E58-DB93-4511-A1D8-15F4DCB94AC7}" type="pres">
      <dgm:prSet presAssocID="{A4C4B230-3B98-4ACE-9566-76536476AC75}" presName="hierChild2" presStyleCnt="0"/>
      <dgm:spPr/>
    </dgm:pt>
    <dgm:pt modelId="{D26F9553-E077-4A2A-8107-B5A2E36B1B32}" type="pres">
      <dgm:prSet presAssocID="{89B73A83-4912-401D-A3B8-A447BCD0E1A2}" presName="Name10" presStyleLbl="parChTrans1D2" presStyleIdx="0" presStyleCnt="2"/>
      <dgm:spPr/>
      <dgm:t>
        <a:bodyPr/>
        <a:lstStyle/>
        <a:p>
          <a:endParaRPr lang="ru-RU"/>
        </a:p>
      </dgm:t>
    </dgm:pt>
    <dgm:pt modelId="{FC46455B-24B1-48D7-9E2C-610E1B726688}" type="pres">
      <dgm:prSet presAssocID="{C2DA3A5C-6C48-457D-8DD7-AB9A1873AEFA}" presName="hierRoot2" presStyleCnt="0"/>
      <dgm:spPr/>
    </dgm:pt>
    <dgm:pt modelId="{8FB418F0-FBE8-418A-8273-F50B7FD7A7D8}" type="pres">
      <dgm:prSet presAssocID="{C2DA3A5C-6C48-457D-8DD7-AB9A1873AEFA}" presName="composite2" presStyleCnt="0"/>
      <dgm:spPr/>
    </dgm:pt>
    <dgm:pt modelId="{CE879489-34DA-471D-AF6D-61C0511774C5}" type="pres">
      <dgm:prSet presAssocID="{C2DA3A5C-6C48-457D-8DD7-AB9A1873AEFA}" presName="background2" presStyleLbl="node2" presStyleIdx="0" presStyleCnt="2"/>
      <dgm:spPr/>
    </dgm:pt>
    <dgm:pt modelId="{45B414FF-A671-4B1C-8D20-4D40AD767C7E}" type="pres">
      <dgm:prSet presAssocID="{C2DA3A5C-6C48-457D-8DD7-AB9A1873AEFA}" presName="text2" presStyleLbl="fgAcc2" presStyleIdx="0" presStyleCnt="2">
        <dgm:presLayoutVars>
          <dgm:chPref val="3"/>
        </dgm:presLayoutVars>
      </dgm:prSet>
      <dgm:spPr/>
      <dgm:t>
        <a:bodyPr/>
        <a:lstStyle/>
        <a:p>
          <a:endParaRPr lang="ru-RU"/>
        </a:p>
      </dgm:t>
    </dgm:pt>
    <dgm:pt modelId="{87BA892D-CBF9-4998-80EB-7895D6708AE8}" type="pres">
      <dgm:prSet presAssocID="{C2DA3A5C-6C48-457D-8DD7-AB9A1873AEFA}" presName="hierChild3" presStyleCnt="0"/>
      <dgm:spPr/>
    </dgm:pt>
    <dgm:pt modelId="{1298DCF7-8A11-4712-B63B-F883F6AECD45}" type="pres">
      <dgm:prSet presAssocID="{678F2B0F-117F-45AA-A819-B90914B40EFD}" presName="Name10" presStyleLbl="parChTrans1D2" presStyleIdx="1" presStyleCnt="2"/>
      <dgm:spPr/>
      <dgm:t>
        <a:bodyPr/>
        <a:lstStyle/>
        <a:p>
          <a:endParaRPr lang="ru-RU"/>
        </a:p>
      </dgm:t>
    </dgm:pt>
    <dgm:pt modelId="{6D778190-42BC-4A3D-8B24-CEBE2F100C2F}" type="pres">
      <dgm:prSet presAssocID="{BADE2F7C-F880-4D6E-91B7-ABA365391180}" presName="hierRoot2" presStyleCnt="0"/>
      <dgm:spPr/>
    </dgm:pt>
    <dgm:pt modelId="{DE3D4DBD-B8BD-4195-B55B-4C8A94B64B8F}" type="pres">
      <dgm:prSet presAssocID="{BADE2F7C-F880-4D6E-91B7-ABA365391180}" presName="composite2" presStyleCnt="0"/>
      <dgm:spPr/>
    </dgm:pt>
    <dgm:pt modelId="{DB2AB5D1-9E7C-4841-A3B7-C8EF53BC7E55}" type="pres">
      <dgm:prSet presAssocID="{BADE2F7C-F880-4D6E-91B7-ABA365391180}" presName="background2" presStyleLbl="node2" presStyleIdx="1" presStyleCnt="2"/>
      <dgm:spPr/>
    </dgm:pt>
    <dgm:pt modelId="{1ED4CD67-7534-426D-962D-D986BADC6287}" type="pres">
      <dgm:prSet presAssocID="{BADE2F7C-F880-4D6E-91B7-ABA365391180}" presName="text2" presStyleLbl="fgAcc2" presStyleIdx="1" presStyleCnt="2">
        <dgm:presLayoutVars>
          <dgm:chPref val="3"/>
        </dgm:presLayoutVars>
      </dgm:prSet>
      <dgm:spPr/>
      <dgm:t>
        <a:bodyPr/>
        <a:lstStyle/>
        <a:p>
          <a:endParaRPr lang="ru-RU"/>
        </a:p>
      </dgm:t>
    </dgm:pt>
    <dgm:pt modelId="{BB83C0D1-4554-48A9-AAA5-EBB5B9947E26}" type="pres">
      <dgm:prSet presAssocID="{BADE2F7C-F880-4D6E-91B7-ABA365391180}" presName="hierChild3" presStyleCnt="0"/>
      <dgm:spPr/>
    </dgm:pt>
  </dgm:ptLst>
  <dgm:cxnLst>
    <dgm:cxn modelId="{47584849-6C3F-400D-8D2E-CE4A217237AD}" type="presOf" srcId="{465EB8FE-AFF1-4DD6-B55A-654E327E19DD}" destId="{90E703A1-C23D-4534-8918-DE6C0381C7C1}" srcOrd="0" destOrd="0" presId="urn:microsoft.com/office/officeart/2005/8/layout/hierarchy1"/>
    <dgm:cxn modelId="{481664C8-8E1D-4391-81AB-F954595DC797}" type="presOf" srcId="{C2DA3A5C-6C48-457D-8DD7-AB9A1873AEFA}" destId="{45B414FF-A671-4B1C-8D20-4D40AD767C7E}" srcOrd="0" destOrd="0" presId="urn:microsoft.com/office/officeart/2005/8/layout/hierarchy1"/>
    <dgm:cxn modelId="{35603EDA-BEC2-412F-BB52-8CB83F8B63CB}" srcId="{A4C4B230-3B98-4ACE-9566-76536476AC75}" destId="{BADE2F7C-F880-4D6E-91B7-ABA365391180}" srcOrd="1" destOrd="0" parTransId="{678F2B0F-117F-45AA-A819-B90914B40EFD}" sibTransId="{F923DE5A-1A9A-4583-97C3-04B1F17E5B98}"/>
    <dgm:cxn modelId="{4E4F835A-490A-453E-8C40-6416FFFCB7CD}" type="presOf" srcId="{BADE2F7C-F880-4D6E-91B7-ABA365391180}" destId="{1ED4CD67-7534-426D-962D-D986BADC6287}" srcOrd="0" destOrd="0" presId="urn:microsoft.com/office/officeart/2005/8/layout/hierarchy1"/>
    <dgm:cxn modelId="{18D562D1-FA7C-4019-9195-3FD76D80FA28}" srcId="{A4C4B230-3B98-4ACE-9566-76536476AC75}" destId="{C2DA3A5C-6C48-457D-8DD7-AB9A1873AEFA}" srcOrd="0" destOrd="0" parTransId="{89B73A83-4912-401D-A3B8-A447BCD0E1A2}" sibTransId="{A60AD1C4-9A52-4EE8-A378-7CE645B8C730}"/>
    <dgm:cxn modelId="{9526E0A8-3A5B-4048-BF25-17B3CF9D2D54}" srcId="{465EB8FE-AFF1-4DD6-B55A-654E327E19DD}" destId="{A4C4B230-3B98-4ACE-9566-76536476AC75}" srcOrd="0" destOrd="0" parTransId="{F388A480-F50A-4C4E-BBAE-C7264695D723}" sibTransId="{F09CA3B0-F44E-4DBA-8805-BA0A00543FE2}"/>
    <dgm:cxn modelId="{8F688DC9-1C57-4F91-B410-1A2F94A67C96}" type="presOf" srcId="{89B73A83-4912-401D-A3B8-A447BCD0E1A2}" destId="{D26F9553-E077-4A2A-8107-B5A2E36B1B32}" srcOrd="0" destOrd="0" presId="urn:microsoft.com/office/officeart/2005/8/layout/hierarchy1"/>
    <dgm:cxn modelId="{76FC4E6C-B239-48A6-A8B0-59D42B35B0C1}" type="presOf" srcId="{A4C4B230-3B98-4ACE-9566-76536476AC75}" destId="{9D795421-3523-4BDF-ACDD-37E440B43339}" srcOrd="0" destOrd="0" presId="urn:microsoft.com/office/officeart/2005/8/layout/hierarchy1"/>
    <dgm:cxn modelId="{5B070C67-3E96-4D8D-A737-A4EF5A72B3B7}" type="presOf" srcId="{678F2B0F-117F-45AA-A819-B90914B40EFD}" destId="{1298DCF7-8A11-4712-B63B-F883F6AECD45}" srcOrd="0" destOrd="0" presId="urn:microsoft.com/office/officeart/2005/8/layout/hierarchy1"/>
    <dgm:cxn modelId="{51BFB871-6597-4761-B80D-4B5BEC51742A}" type="presParOf" srcId="{90E703A1-C23D-4534-8918-DE6C0381C7C1}" destId="{BCED7B62-F692-4668-98C4-CF82A511BF6B}" srcOrd="0" destOrd="0" presId="urn:microsoft.com/office/officeart/2005/8/layout/hierarchy1"/>
    <dgm:cxn modelId="{25BBBC86-A785-41E2-AC32-35325D28A273}" type="presParOf" srcId="{BCED7B62-F692-4668-98C4-CF82A511BF6B}" destId="{0CE57AF9-A04F-4DBE-B38E-854357ABABD1}" srcOrd="0" destOrd="0" presId="urn:microsoft.com/office/officeart/2005/8/layout/hierarchy1"/>
    <dgm:cxn modelId="{5B2FBD9B-94CC-4A87-A072-2479949C6871}" type="presParOf" srcId="{0CE57AF9-A04F-4DBE-B38E-854357ABABD1}" destId="{10C727BE-8043-494D-966E-85FF9B627EF7}" srcOrd="0" destOrd="0" presId="urn:microsoft.com/office/officeart/2005/8/layout/hierarchy1"/>
    <dgm:cxn modelId="{2105547F-45BF-4612-BD9A-73E151650252}" type="presParOf" srcId="{0CE57AF9-A04F-4DBE-B38E-854357ABABD1}" destId="{9D795421-3523-4BDF-ACDD-37E440B43339}" srcOrd="1" destOrd="0" presId="urn:microsoft.com/office/officeart/2005/8/layout/hierarchy1"/>
    <dgm:cxn modelId="{4EB19476-12B8-4EB7-B4E0-4D768C178E34}" type="presParOf" srcId="{BCED7B62-F692-4668-98C4-CF82A511BF6B}" destId="{E86C9E58-DB93-4511-A1D8-15F4DCB94AC7}" srcOrd="1" destOrd="0" presId="urn:microsoft.com/office/officeart/2005/8/layout/hierarchy1"/>
    <dgm:cxn modelId="{00E94548-83BF-483D-9901-6C79A6585C99}" type="presParOf" srcId="{E86C9E58-DB93-4511-A1D8-15F4DCB94AC7}" destId="{D26F9553-E077-4A2A-8107-B5A2E36B1B32}" srcOrd="0" destOrd="0" presId="urn:microsoft.com/office/officeart/2005/8/layout/hierarchy1"/>
    <dgm:cxn modelId="{AEB282D2-3677-471A-9F03-6FB1A1543483}" type="presParOf" srcId="{E86C9E58-DB93-4511-A1D8-15F4DCB94AC7}" destId="{FC46455B-24B1-48D7-9E2C-610E1B726688}" srcOrd="1" destOrd="0" presId="urn:microsoft.com/office/officeart/2005/8/layout/hierarchy1"/>
    <dgm:cxn modelId="{5B3D1ABF-B2D5-4CF1-AB68-50749F0AC96E}" type="presParOf" srcId="{FC46455B-24B1-48D7-9E2C-610E1B726688}" destId="{8FB418F0-FBE8-418A-8273-F50B7FD7A7D8}" srcOrd="0" destOrd="0" presId="urn:microsoft.com/office/officeart/2005/8/layout/hierarchy1"/>
    <dgm:cxn modelId="{BF9F9066-7FCA-4975-8A71-8D424F7F5574}" type="presParOf" srcId="{8FB418F0-FBE8-418A-8273-F50B7FD7A7D8}" destId="{CE879489-34DA-471D-AF6D-61C0511774C5}" srcOrd="0" destOrd="0" presId="urn:microsoft.com/office/officeart/2005/8/layout/hierarchy1"/>
    <dgm:cxn modelId="{18AF5401-C1F2-4B2F-AC62-625CE0A2DE52}" type="presParOf" srcId="{8FB418F0-FBE8-418A-8273-F50B7FD7A7D8}" destId="{45B414FF-A671-4B1C-8D20-4D40AD767C7E}" srcOrd="1" destOrd="0" presId="urn:microsoft.com/office/officeart/2005/8/layout/hierarchy1"/>
    <dgm:cxn modelId="{6DDA4DD7-F943-41DE-A2A8-0BAC25F0F29D}" type="presParOf" srcId="{FC46455B-24B1-48D7-9E2C-610E1B726688}" destId="{87BA892D-CBF9-4998-80EB-7895D6708AE8}" srcOrd="1" destOrd="0" presId="urn:microsoft.com/office/officeart/2005/8/layout/hierarchy1"/>
    <dgm:cxn modelId="{EF83B6F0-FB21-430F-A28E-33D30B6D1DC9}" type="presParOf" srcId="{E86C9E58-DB93-4511-A1D8-15F4DCB94AC7}" destId="{1298DCF7-8A11-4712-B63B-F883F6AECD45}" srcOrd="2" destOrd="0" presId="urn:microsoft.com/office/officeart/2005/8/layout/hierarchy1"/>
    <dgm:cxn modelId="{C73E30DD-0DEC-4D63-AC0B-1FC9F74242B2}" type="presParOf" srcId="{E86C9E58-DB93-4511-A1D8-15F4DCB94AC7}" destId="{6D778190-42BC-4A3D-8B24-CEBE2F100C2F}" srcOrd="3" destOrd="0" presId="urn:microsoft.com/office/officeart/2005/8/layout/hierarchy1"/>
    <dgm:cxn modelId="{77E98B07-BB89-418A-9F38-C60792FF6262}" type="presParOf" srcId="{6D778190-42BC-4A3D-8B24-CEBE2F100C2F}" destId="{DE3D4DBD-B8BD-4195-B55B-4C8A94B64B8F}" srcOrd="0" destOrd="0" presId="urn:microsoft.com/office/officeart/2005/8/layout/hierarchy1"/>
    <dgm:cxn modelId="{ED2FA980-1223-430E-B535-8B62C5C44EE2}" type="presParOf" srcId="{DE3D4DBD-B8BD-4195-B55B-4C8A94B64B8F}" destId="{DB2AB5D1-9E7C-4841-A3B7-C8EF53BC7E55}" srcOrd="0" destOrd="0" presId="urn:microsoft.com/office/officeart/2005/8/layout/hierarchy1"/>
    <dgm:cxn modelId="{64658CF9-F06F-4106-B2E5-68C7AAF9FBA1}" type="presParOf" srcId="{DE3D4DBD-B8BD-4195-B55B-4C8A94B64B8F}" destId="{1ED4CD67-7534-426D-962D-D986BADC6287}" srcOrd="1" destOrd="0" presId="urn:microsoft.com/office/officeart/2005/8/layout/hierarchy1"/>
    <dgm:cxn modelId="{E0543204-8C11-4807-B66D-879925807F9B}" type="presParOf" srcId="{6D778190-42BC-4A3D-8B24-CEBE2F100C2F}" destId="{BB83C0D1-4554-48A9-AAA5-EBB5B9947E2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C81A11-E678-43D8-9F05-3D63E07C23B2}">
      <dsp:nvSpPr>
        <dsp:cNvPr id="0" name=""/>
        <dsp:cNvSpPr/>
      </dsp:nvSpPr>
      <dsp:spPr>
        <a:xfrm rot="5400000">
          <a:off x="-185020" y="186038"/>
          <a:ext cx="1233473" cy="86343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0">
            <a:lnSpc>
              <a:spcPct val="90000"/>
            </a:lnSpc>
            <a:spcBef>
              <a:spcPct val="0"/>
            </a:spcBef>
            <a:spcAft>
              <a:spcPct val="35000"/>
            </a:spcAft>
          </a:pPr>
          <a:r>
            <a:rPr lang="ru-RU" sz="2500" kern="1200" dirty="0" smtClean="0"/>
            <a:t>1</a:t>
          </a:r>
          <a:endParaRPr lang="ru-RU" sz="2500" kern="1200" dirty="0"/>
        </a:p>
      </dsp:txBody>
      <dsp:txXfrm rot="-5400000">
        <a:off x="2" y="432733"/>
        <a:ext cx="863431" cy="370042"/>
      </dsp:txXfrm>
    </dsp:sp>
    <dsp:sp modelId="{FD9478D7-561D-4AAD-A13F-FA74E261E275}">
      <dsp:nvSpPr>
        <dsp:cNvPr id="0" name=""/>
        <dsp:cNvSpPr/>
      </dsp:nvSpPr>
      <dsp:spPr>
        <a:xfrm rot="5400000">
          <a:off x="4011108" y="-3146659"/>
          <a:ext cx="801757" cy="70971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rtl="0">
            <a:lnSpc>
              <a:spcPct val="90000"/>
            </a:lnSpc>
            <a:spcBef>
              <a:spcPct val="0"/>
            </a:spcBef>
            <a:spcAft>
              <a:spcPct val="15000"/>
            </a:spcAft>
            <a:buChar char="••"/>
          </a:pPr>
          <a:r>
            <a:rPr lang="ru-RU" sz="2800" kern="1200" dirty="0" smtClean="0"/>
            <a:t>Цели презентации</a:t>
          </a:r>
          <a:endParaRPr lang="ru-RU" sz="2800" kern="1200" dirty="0"/>
        </a:p>
      </dsp:txBody>
      <dsp:txXfrm rot="-5400000">
        <a:off x="863431" y="40157"/>
        <a:ext cx="7057973" cy="723479"/>
      </dsp:txXfrm>
    </dsp:sp>
    <dsp:sp modelId="{5D73257B-B069-457C-B747-C9B2900B847C}">
      <dsp:nvSpPr>
        <dsp:cNvPr id="0" name=""/>
        <dsp:cNvSpPr/>
      </dsp:nvSpPr>
      <dsp:spPr>
        <a:xfrm rot="5400000">
          <a:off x="-185020" y="1272513"/>
          <a:ext cx="1233473" cy="86343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0">
            <a:lnSpc>
              <a:spcPct val="90000"/>
            </a:lnSpc>
            <a:spcBef>
              <a:spcPct val="0"/>
            </a:spcBef>
            <a:spcAft>
              <a:spcPct val="35000"/>
            </a:spcAft>
          </a:pPr>
          <a:r>
            <a:rPr lang="ru-RU" sz="2500" kern="1200" dirty="0" smtClean="0"/>
            <a:t>2</a:t>
          </a:r>
          <a:endParaRPr lang="ru-RU" sz="2500" kern="1200" dirty="0"/>
        </a:p>
      </dsp:txBody>
      <dsp:txXfrm rot="-5400000">
        <a:off x="2" y="1519208"/>
        <a:ext cx="863431" cy="370042"/>
      </dsp:txXfrm>
    </dsp:sp>
    <dsp:sp modelId="{69B93538-0754-40D8-816F-31833EC882EC}">
      <dsp:nvSpPr>
        <dsp:cNvPr id="0" name=""/>
        <dsp:cNvSpPr/>
      </dsp:nvSpPr>
      <dsp:spPr>
        <a:xfrm rot="5400000">
          <a:off x="4011108" y="-2060184"/>
          <a:ext cx="801757" cy="70971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rtl="0">
            <a:lnSpc>
              <a:spcPct val="90000"/>
            </a:lnSpc>
            <a:spcBef>
              <a:spcPct val="0"/>
            </a:spcBef>
            <a:spcAft>
              <a:spcPct val="15000"/>
            </a:spcAft>
            <a:buChar char="••"/>
          </a:pPr>
          <a:r>
            <a:rPr lang="ru-RU" sz="2800" kern="1200" dirty="0" smtClean="0"/>
            <a:t>Структура презентации</a:t>
          </a:r>
          <a:endParaRPr lang="ru-RU" sz="2800" kern="1200" dirty="0"/>
        </a:p>
      </dsp:txBody>
      <dsp:txXfrm rot="-5400000">
        <a:off x="863431" y="1126632"/>
        <a:ext cx="7057973" cy="723479"/>
      </dsp:txXfrm>
    </dsp:sp>
    <dsp:sp modelId="{7F92A6CF-A04F-44FA-B2FD-CC7D88BA15BF}">
      <dsp:nvSpPr>
        <dsp:cNvPr id="0" name=""/>
        <dsp:cNvSpPr/>
      </dsp:nvSpPr>
      <dsp:spPr>
        <a:xfrm rot="5400000">
          <a:off x="-185020" y="2358988"/>
          <a:ext cx="1233473" cy="86343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ru-RU" sz="2500" kern="1200" dirty="0" smtClean="0"/>
            <a:t>3</a:t>
          </a:r>
          <a:endParaRPr lang="ru-RU" sz="2500" kern="1200" dirty="0"/>
        </a:p>
      </dsp:txBody>
      <dsp:txXfrm rot="-5400000">
        <a:off x="2" y="2605683"/>
        <a:ext cx="863431" cy="370042"/>
      </dsp:txXfrm>
    </dsp:sp>
    <dsp:sp modelId="{15599186-9F97-4B3E-B9E2-D29A520A039F}">
      <dsp:nvSpPr>
        <dsp:cNvPr id="0" name=""/>
        <dsp:cNvSpPr/>
      </dsp:nvSpPr>
      <dsp:spPr>
        <a:xfrm rot="5400000">
          <a:off x="4011108" y="-973709"/>
          <a:ext cx="801757" cy="70971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ru-RU" sz="2800" kern="1200" dirty="0" smtClean="0"/>
            <a:t>Отрицательные эффекты выступления</a:t>
          </a:r>
          <a:endParaRPr lang="ru-RU" sz="2800" kern="1200" dirty="0"/>
        </a:p>
      </dsp:txBody>
      <dsp:txXfrm rot="-5400000">
        <a:off x="863431" y="2213107"/>
        <a:ext cx="7057973" cy="723479"/>
      </dsp:txXfrm>
    </dsp:sp>
    <dsp:sp modelId="{C4054D6D-F24A-488D-8187-0960DAFDB257}">
      <dsp:nvSpPr>
        <dsp:cNvPr id="0" name=""/>
        <dsp:cNvSpPr/>
      </dsp:nvSpPr>
      <dsp:spPr>
        <a:xfrm rot="5400000">
          <a:off x="-185020" y="3445463"/>
          <a:ext cx="1233473" cy="86343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0">
            <a:lnSpc>
              <a:spcPct val="90000"/>
            </a:lnSpc>
            <a:spcBef>
              <a:spcPct val="0"/>
            </a:spcBef>
            <a:spcAft>
              <a:spcPct val="35000"/>
            </a:spcAft>
          </a:pPr>
          <a:r>
            <a:rPr lang="ru-RU" sz="2500" kern="1200" dirty="0" smtClean="0"/>
            <a:t>4</a:t>
          </a:r>
          <a:endParaRPr lang="ru-RU" sz="2500" kern="1200" dirty="0"/>
        </a:p>
      </dsp:txBody>
      <dsp:txXfrm rot="-5400000">
        <a:off x="2" y="3692158"/>
        <a:ext cx="863431" cy="370042"/>
      </dsp:txXfrm>
    </dsp:sp>
    <dsp:sp modelId="{D56ACE5F-FE49-4265-BDFB-10714762CE1E}">
      <dsp:nvSpPr>
        <dsp:cNvPr id="0" name=""/>
        <dsp:cNvSpPr/>
      </dsp:nvSpPr>
      <dsp:spPr>
        <a:xfrm rot="5400000">
          <a:off x="4011108" y="112765"/>
          <a:ext cx="801757" cy="70971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rtl="0">
            <a:lnSpc>
              <a:spcPct val="90000"/>
            </a:lnSpc>
            <a:spcBef>
              <a:spcPct val="0"/>
            </a:spcBef>
            <a:spcAft>
              <a:spcPct val="15000"/>
            </a:spcAft>
            <a:buChar char="••"/>
          </a:pPr>
          <a:r>
            <a:rPr lang="ru-RU" sz="2800" kern="1200" dirty="0" smtClean="0"/>
            <a:t>Советы по оформлению презентации</a:t>
          </a:r>
          <a:endParaRPr lang="ru-RU" sz="2800" kern="1200" dirty="0"/>
        </a:p>
      </dsp:txBody>
      <dsp:txXfrm rot="-5400000">
        <a:off x="863431" y="3299582"/>
        <a:ext cx="7057973" cy="7234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8DCF7-8A11-4712-B63B-F883F6AECD45}">
      <dsp:nvSpPr>
        <dsp:cNvPr id="0" name=""/>
        <dsp:cNvSpPr/>
      </dsp:nvSpPr>
      <dsp:spPr>
        <a:xfrm>
          <a:off x="3765429" y="1744431"/>
          <a:ext cx="1677158" cy="798175"/>
        </a:xfrm>
        <a:custGeom>
          <a:avLst/>
          <a:gdLst/>
          <a:ahLst/>
          <a:cxnLst/>
          <a:rect l="0" t="0" r="0" b="0"/>
          <a:pathLst>
            <a:path>
              <a:moveTo>
                <a:pt x="0" y="0"/>
              </a:moveTo>
              <a:lnTo>
                <a:pt x="0" y="543933"/>
              </a:lnTo>
              <a:lnTo>
                <a:pt x="1677158" y="543933"/>
              </a:lnTo>
              <a:lnTo>
                <a:pt x="1677158" y="7981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6F9553-E077-4A2A-8107-B5A2E36B1B32}">
      <dsp:nvSpPr>
        <dsp:cNvPr id="0" name=""/>
        <dsp:cNvSpPr/>
      </dsp:nvSpPr>
      <dsp:spPr>
        <a:xfrm>
          <a:off x="2088270" y="1744431"/>
          <a:ext cx="1677158" cy="798175"/>
        </a:xfrm>
        <a:custGeom>
          <a:avLst/>
          <a:gdLst/>
          <a:ahLst/>
          <a:cxnLst/>
          <a:rect l="0" t="0" r="0" b="0"/>
          <a:pathLst>
            <a:path>
              <a:moveTo>
                <a:pt x="1677158" y="0"/>
              </a:moveTo>
              <a:lnTo>
                <a:pt x="1677158" y="543933"/>
              </a:lnTo>
              <a:lnTo>
                <a:pt x="0" y="543933"/>
              </a:lnTo>
              <a:lnTo>
                <a:pt x="0" y="7981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C727BE-8043-494D-966E-85FF9B627EF7}">
      <dsp:nvSpPr>
        <dsp:cNvPr id="0" name=""/>
        <dsp:cNvSpPr/>
      </dsp:nvSpPr>
      <dsp:spPr>
        <a:xfrm>
          <a:off x="2393208" y="1711"/>
          <a:ext cx="2744441" cy="174272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795421-3523-4BDF-ACDD-37E440B43339}">
      <dsp:nvSpPr>
        <dsp:cNvPr id="0" name=""/>
        <dsp:cNvSpPr/>
      </dsp:nvSpPr>
      <dsp:spPr>
        <a:xfrm>
          <a:off x="2698146" y="291402"/>
          <a:ext cx="2744441" cy="174272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ru-RU" sz="2700" kern="1200" dirty="0" smtClean="0"/>
            <a:t>Двуединая цель презентации</a:t>
          </a:r>
          <a:endParaRPr lang="ru-RU" sz="2700" kern="1200" dirty="0"/>
        </a:p>
      </dsp:txBody>
      <dsp:txXfrm>
        <a:off x="2749189" y="342445"/>
        <a:ext cx="2642355" cy="1640634"/>
      </dsp:txXfrm>
    </dsp:sp>
    <dsp:sp modelId="{CE879489-34DA-471D-AF6D-61C0511774C5}">
      <dsp:nvSpPr>
        <dsp:cNvPr id="0" name=""/>
        <dsp:cNvSpPr/>
      </dsp:nvSpPr>
      <dsp:spPr>
        <a:xfrm>
          <a:off x="716049" y="2542607"/>
          <a:ext cx="2744441" cy="174272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B414FF-A671-4B1C-8D20-4D40AD767C7E}">
      <dsp:nvSpPr>
        <dsp:cNvPr id="0" name=""/>
        <dsp:cNvSpPr/>
      </dsp:nvSpPr>
      <dsp:spPr>
        <a:xfrm>
          <a:off x="1020987" y="2832298"/>
          <a:ext cx="2744441" cy="174272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ru-RU" sz="2700" kern="1200" dirty="0" smtClean="0"/>
            <a:t>Демонстрация основных положений доклада</a:t>
          </a:r>
          <a:endParaRPr lang="ru-RU" sz="2700" kern="1200" dirty="0"/>
        </a:p>
      </dsp:txBody>
      <dsp:txXfrm>
        <a:off x="1072030" y="2883341"/>
        <a:ext cx="2642355" cy="1640634"/>
      </dsp:txXfrm>
    </dsp:sp>
    <dsp:sp modelId="{DB2AB5D1-9E7C-4841-A3B7-C8EF53BC7E55}">
      <dsp:nvSpPr>
        <dsp:cNvPr id="0" name=""/>
        <dsp:cNvSpPr/>
      </dsp:nvSpPr>
      <dsp:spPr>
        <a:xfrm>
          <a:off x="4070366" y="2542607"/>
          <a:ext cx="2744441" cy="174272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D4CD67-7534-426D-962D-D986BADC6287}">
      <dsp:nvSpPr>
        <dsp:cNvPr id="0" name=""/>
        <dsp:cNvSpPr/>
      </dsp:nvSpPr>
      <dsp:spPr>
        <a:xfrm>
          <a:off x="4375304" y="2832298"/>
          <a:ext cx="2744441" cy="174272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ru-RU" sz="2700" kern="1200" dirty="0" smtClean="0"/>
            <a:t>Демонстрация навыков организации презентации</a:t>
          </a:r>
          <a:endParaRPr lang="ru-RU" sz="2700" kern="1200" dirty="0"/>
        </a:p>
      </dsp:txBody>
      <dsp:txXfrm>
        <a:off x="4426347" y="2883341"/>
        <a:ext cx="2642355" cy="164063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24" name="Rectangle 24"/>
          <p:cNvSpPr>
            <a:spLocks noGrp="1"/>
          </p:cNvSpPr>
          <p:nvPr>
            <p:ph type="dt" sz="quarter" idx="1"/>
          </p:nvPr>
        </p:nvSpPr>
        <p:spPr>
          <a:xfrm>
            <a:off x="3884613" y="0"/>
            <a:ext cx="2971800" cy="457200"/>
          </a:xfrm>
          <a:prstGeom prst="rect">
            <a:avLst/>
          </a:prstGeom>
        </p:spPr>
        <p:txBody>
          <a:bodyPr/>
          <a:lstStyle>
            <a:lvl1pPr fontAlgn="auto">
              <a:spcBef>
                <a:spcPts val="0"/>
              </a:spcBef>
              <a:spcAft>
                <a:spcPts val="0"/>
              </a:spcAft>
              <a:defRPr>
                <a:latin typeface="+mn-lt"/>
              </a:defRPr>
            </a:lvl1pPr>
          </a:lstStyle>
          <a:p>
            <a:pPr>
              <a:defRPr/>
            </a:pPr>
            <a:fld id="{17835BF0-5590-4668-AE23-A6C9B3597870}" type="datetimeFigureOut">
              <a:rPr lang="en-US"/>
              <a:pPr>
                <a:defRPr/>
              </a:pPr>
              <a:t>9/25/2014</a:t>
            </a:fld>
            <a:endParaRPr lang="en-US"/>
          </a:p>
        </p:txBody>
      </p:sp>
      <p:sp>
        <p:nvSpPr>
          <p:cNvPr id="30" name="Rectangle 30"/>
          <p:cNvSpPr>
            <a:spLocks noGrp="1"/>
          </p:cNvSpPr>
          <p:nvPr>
            <p:ph type="ftr" sz="quarter" idx="2"/>
          </p:nvPr>
        </p:nvSpPr>
        <p:spPr>
          <a:xfrm>
            <a:off x="0" y="8685213"/>
            <a:ext cx="29718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8" name="Rectangle 18"/>
          <p:cNvSpPr>
            <a:spLocks noGrp="1"/>
          </p:cNvSpPr>
          <p:nvPr>
            <p:ph type="sldNum" sz="quarter" idx="3"/>
          </p:nvPr>
        </p:nvSpPr>
        <p:spPr>
          <a:xfrm>
            <a:off x="3884613" y="8685213"/>
            <a:ext cx="2971800" cy="457200"/>
          </a:xfrm>
          <a:prstGeom prst="rect">
            <a:avLst/>
          </a:prstGeom>
        </p:spPr>
        <p:txBody>
          <a:bodyPr/>
          <a:lstStyle>
            <a:lvl1pPr fontAlgn="auto">
              <a:spcBef>
                <a:spcPts val="0"/>
              </a:spcBef>
              <a:spcAft>
                <a:spcPts val="0"/>
              </a:spcAft>
              <a:defRPr>
                <a:latin typeface="+mn-lt"/>
              </a:defRPr>
            </a:lvl1pPr>
          </a:lstStyle>
          <a:p>
            <a:pPr>
              <a:defRPr/>
            </a:pPr>
            <a:fld id="{EF382B6F-A9A4-4F3A-A10C-D1A1CF35702C}" type="slidenum">
              <a:rPr lang="en-US"/>
              <a:pPr>
                <a:defRPr/>
              </a:pPr>
              <a:t>‹#›</a:t>
            </a:fld>
            <a:endParaRPr lang="en-US"/>
          </a:p>
        </p:txBody>
      </p:sp>
    </p:spTree>
    <p:extLst>
      <p:ext uri="{BB962C8B-B14F-4D97-AF65-F5344CB8AC3E}">
        <p14:creationId xmlns:p14="http://schemas.microsoft.com/office/powerpoint/2010/main" val="983826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5" name="Rectangle 15"/>
          <p:cNvSpPr>
            <a:spLocks noGrp="1"/>
          </p:cNvSpPr>
          <p:nvPr>
            <p:ph type="dt" idx="1"/>
          </p:nvPr>
        </p:nvSpPr>
        <p:spPr>
          <a:xfrm>
            <a:off x="3884613" y="0"/>
            <a:ext cx="2971800" cy="457200"/>
          </a:xfrm>
          <a:prstGeom prst="rect">
            <a:avLst/>
          </a:prstGeom>
        </p:spPr>
        <p:txBody>
          <a:bodyPr/>
          <a:lstStyle>
            <a:lvl1pPr fontAlgn="auto">
              <a:spcBef>
                <a:spcPts val="0"/>
              </a:spcBef>
              <a:spcAft>
                <a:spcPts val="0"/>
              </a:spcAft>
              <a:defRPr>
                <a:latin typeface="+mn-lt"/>
              </a:defRPr>
            </a:lvl1pPr>
          </a:lstStyle>
          <a:p>
            <a:pPr>
              <a:defRPr/>
            </a:pPr>
            <a:fld id="{CC32B582-54D2-4C62-B8BC-E577EF9ABE01}" type="datetimeFigureOut">
              <a:rPr lang="en-US"/>
              <a:pPr>
                <a:defRPr/>
              </a:pPr>
              <a:t>9/25/2014</a:t>
            </a:fld>
            <a:endParaRPr lang="en-US"/>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pPr lvl="0"/>
            <a:endParaRPr lang="en-US" noProof="0"/>
          </a:p>
        </p:txBody>
      </p:sp>
      <p:sp>
        <p:nvSpPr>
          <p:cNvPr id="5" name="Rectangle 5"/>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 name="Rectangle 18"/>
          <p:cNvSpPr>
            <a:spLocks noGrp="1"/>
          </p:cNvSpPr>
          <p:nvPr>
            <p:ph type="ftr" sz="quarter" idx="4"/>
          </p:nvPr>
        </p:nvSpPr>
        <p:spPr>
          <a:xfrm>
            <a:off x="0" y="8685213"/>
            <a:ext cx="29718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28" name="Rectangle 28"/>
          <p:cNvSpPr>
            <a:spLocks noGrp="1"/>
          </p:cNvSpPr>
          <p:nvPr>
            <p:ph type="sldNum" sz="quarter" idx="5"/>
          </p:nvPr>
        </p:nvSpPr>
        <p:spPr>
          <a:xfrm>
            <a:off x="3884613" y="8685213"/>
            <a:ext cx="2971800" cy="457200"/>
          </a:xfrm>
          <a:prstGeom prst="rect">
            <a:avLst/>
          </a:prstGeom>
        </p:spPr>
        <p:txBody>
          <a:bodyPr/>
          <a:lstStyle>
            <a:lvl1pPr fontAlgn="auto">
              <a:spcBef>
                <a:spcPts val="0"/>
              </a:spcBef>
              <a:spcAft>
                <a:spcPts val="0"/>
              </a:spcAft>
              <a:defRPr>
                <a:latin typeface="+mn-lt"/>
              </a:defRPr>
            </a:lvl1pPr>
          </a:lstStyle>
          <a:p>
            <a:pPr>
              <a:defRPr/>
            </a:pPr>
            <a:fld id="{1FEB18DD-2ADC-44F6-90C4-A8CC8FA2524C}" type="slidenum">
              <a:rPr lang="en-US"/>
              <a:pPr>
                <a:defRPr/>
              </a:pPr>
              <a:t>‹#›</a:t>
            </a:fld>
            <a:endParaRPr lang="en-US"/>
          </a:p>
        </p:txBody>
      </p:sp>
    </p:spTree>
    <p:extLst>
      <p:ext uri="{BB962C8B-B14F-4D97-AF65-F5344CB8AC3E}">
        <p14:creationId xmlns:p14="http://schemas.microsoft.com/office/powerpoint/2010/main" val="21851203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S PGothic"/>
      </a:defRPr>
    </a:lvl1pPr>
    <a:lvl2pPr marL="457200" algn="l" rtl="0" fontAlgn="base">
      <a:spcBef>
        <a:spcPct val="30000"/>
      </a:spcBef>
      <a:spcAft>
        <a:spcPct val="0"/>
      </a:spcAft>
      <a:defRPr sz="1200" kern="1200">
        <a:solidFill>
          <a:schemeClr val="tx1"/>
        </a:solidFill>
        <a:latin typeface="+mn-lt"/>
        <a:ea typeface="+mn-ea"/>
        <a:cs typeface="MS PGothic"/>
      </a:defRPr>
    </a:lvl2pPr>
    <a:lvl3pPr marL="914400" algn="l" rtl="0" fontAlgn="base">
      <a:spcBef>
        <a:spcPct val="30000"/>
      </a:spcBef>
      <a:spcAft>
        <a:spcPct val="0"/>
      </a:spcAft>
      <a:defRPr sz="1200" kern="1200">
        <a:solidFill>
          <a:schemeClr val="tx1"/>
        </a:solidFill>
        <a:latin typeface="+mn-lt"/>
        <a:ea typeface="+mn-ea"/>
        <a:cs typeface="MS PGothic"/>
      </a:defRPr>
    </a:lvl3pPr>
    <a:lvl4pPr marL="1371600" algn="l" rtl="0" fontAlgn="base">
      <a:spcBef>
        <a:spcPct val="30000"/>
      </a:spcBef>
      <a:spcAft>
        <a:spcPct val="0"/>
      </a:spcAft>
      <a:defRPr sz="1200" kern="1200">
        <a:solidFill>
          <a:schemeClr val="tx1"/>
        </a:solidFill>
        <a:latin typeface="+mn-lt"/>
        <a:ea typeface="+mn-ea"/>
        <a:cs typeface="MS PGothic"/>
      </a:defRPr>
    </a:lvl4pPr>
    <a:lvl5pPr marL="1828800" algn="l" rtl="0" fontAlgn="base">
      <a:spcBef>
        <a:spcPct val="30000"/>
      </a:spcBef>
      <a:spcAft>
        <a:spcPct val="0"/>
      </a:spcAft>
      <a:defRPr sz="1200" kern="1200">
        <a:solidFill>
          <a:schemeClr val="tx1"/>
        </a:solidFill>
        <a:latin typeface="+mn-lt"/>
        <a:ea typeface="+mn-ea"/>
        <a:cs typeface="MS PGothic"/>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p:cNvSpPr>
          <p:nvPr>
            <p:ph type="sldImg"/>
          </p:nvPr>
        </p:nvSpPr>
        <p:spPr bwMode="auto">
          <a:noFill/>
          <a:ln>
            <a:solidFill>
              <a:srgbClr val="000000"/>
            </a:solidFill>
            <a:miter lim="800000"/>
            <a:headEnd/>
            <a:tailEnd/>
          </a:ln>
        </p:spPr>
      </p:sp>
      <p:sp>
        <p:nvSpPr>
          <p:cNvPr id="76802" name="Notes Placeholder 2"/>
          <p:cNvSpPr>
            <a:spLocks noGrp="1"/>
          </p:cNvSpPr>
          <p:nvPr>
            <p:ph type="body" idx="1"/>
          </p:nvPr>
        </p:nvSpPr>
        <p:spPr bwMode="auto">
          <a:noFill/>
        </p:spPr>
        <p:txBody>
          <a:bodyPr/>
          <a:lstStyle/>
          <a:p>
            <a:pPr>
              <a:spcBef>
                <a:spcPct val="0"/>
              </a:spcBef>
            </a:pPr>
            <a:endParaRPr lang="ru-RU" smtClean="0"/>
          </a:p>
        </p:txBody>
      </p:sp>
      <p:sp>
        <p:nvSpPr>
          <p:cNvPr id="16387" name="Slide Number Placeholder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20BAA509-CEDA-4D27-891C-8824DAEADF4A}" type="slidenum">
              <a:rPr lang="en-US">
                <a:cs typeface="MS PGothic"/>
              </a:rPr>
              <a:pPr fontAlgn="base">
                <a:spcBef>
                  <a:spcPct val="0"/>
                </a:spcBef>
                <a:spcAft>
                  <a:spcPct val="0"/>
                </a:spcAft>
                <a:defRPr/>
              </a:pPr>
              <a:t>1</a:t>
            </a:fld>
            <a:endParaRPr lang="en-US">
              <a:cs typeface="MS PGothic"/>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Образ слайда 1"/>
          <p:cNvSpPr>
            <a:spLocks noGrp="1" noRot="1" noChangeAspect="1"/>
          </p:cNvSpPr>
          <p:nvPr>
            <p:ph type="sldImg"/>
          </p:nvPr>
        </p:nvSpPr>
        <p:spPr bwMode="auto">
          <a:noFill/>
          <a:ln>
            <a:solidFill>
              <a:srgbClr val="000000"/>
            </a:solidFill>
            <a:miter lim="800000"/>
            <a:headEnd/>
            <a:tailEnd/>
          </a:ln>
        </p:spPr>
      </p:sp>
      <p:sp>
        <p:nvSpPr>
          <p:cNvPr id="101378" name="Заметки 2"/>
          <p:cNvSpPr>
            <a:spLocks noGrp="1"/>
          </p:cNvSpPr>
          <p:nvPr>
            <p:ph type="body" idx="1"/>
          </p:nvPr>
        </p:nvSpPr>
        <p:spPr bwMode="auto">
          <a:noFill/>
        </p:spPr>
        <p:txBody>
          <a:bodyPr/>
          <a:lstStyle/>
          <a:p>
            <a:pPr>
              <a:spcBef>
                <a:spcPct val="0"/>
              </a:spcBef>
            </a:pPr>
            <a:endParaRPr lang="ru-RU" smtClean="0"/>
          </a:p>
        </p:txBody>
      </p:sp>
      <p:sp>
        <p:nvSpPr>
          <p:cNvPr id="38915"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08C90875-A303-4400-B56A-C551E4CEE41D}" type="slidenum">
              <a:rPr lang="en-US">
                <a:cs typeface="MS PGothic"/>
              </a:rPr>
              <a:pPr fontAlgn="base">
                <a:spcBef>
                  <a:spcPct val="0"/>
                </a:spcBef>
                <a:spcAft>
                  <a:spcPct val="0"/>
                </a:spcAft>
                <a:defRPr/>
              </a:pPr>
              <a:t>15</a:t>
            </a:fld>
            <a:endParaRPr lang="en-US">
              <a:cs typeface="MS PGothic"/>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Образ слайда 1"/>
          <p:cNvSpPr>
            <a:spLocks noGrp="1" noRot="1" noChangeAspect="1"/>
          </p:cNvSpPr>
          <p:nvPr>
            <p:ph type="sldImg"/>
          </p:nvPr>
        </p:nvSpPr>
        <p:spPr bwMode="auto">
          <a:noFill/>
          <a:ln>
            <a:solidFill>
              <a:srgbClr val="000000"/>
            </a:solidFill>
            <a:miter lim="800000"/>
            <a:headEnd/>
            <a:tailEnd/>
          </a:ln>
        </p:spPr>
      </p:sp>
      <p:sp>
        <p:nvSpPr>
          <p:cNvPr id="103426" name="Заметки 2"/>
          <p:cNvSpPr>
            <a:spLocks noGrp="1"/>
          </p:cNvSpPr>
          <p:nvPr>
            <p:ph type="body" idx="1"/>
          </p:nvPr>
        </p:nvSpPr>
        <p:spPr bwMode="auto">
          <a:noFill/>
        </p:spPr>
        <p:txBody>
          <a:bodyPr/>
          <a:lstStyle/>
          <a:p>
            <a:pPr>
              <a:spcBef>
                <a:spcPct val="0"/>
              </a:spcBef>
            </a:pPr>
            <a:endParaRPr lang="ru-RU" smtClean="0"/>
          </a:p>
        </p:txBody>
      </p:sp>
      <p:sp>
        <p:nvSpPr>
          <p:cNvPr id="40963"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FA1411D8-5F27-4001-A8F3-DB9B573A3CEE}" type="slidenum">
              <a:rPr lang="en-US">
                <a:cs typeface="MS PGothic"/>
              </a:rPr>
              <a:pPr fontAlgn="base">
                <a:spcBef>
                  <a:spcPct val="0"/>
                </a:spcBef>
                <a:spcAft>
                  <a:spcPct val="0"/>
                </a:spcAft>
                <a:defRPr/>
              </a:pPr>
              <a:t>16</a:t>
            </a:fld>
            <a:endParaRPr lang="en-US">
              <a:cs typeface="MS PGothic"/>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Образ слайда 1"/>
          <p:cNvSpPr>
            <a:spLocks noGrp="1" noRot="1" noChangeAspect="1"/>
          </p:cNvSpPr>
          <p:nvPr>
            <p:ph type="sldImg"/>
          </p:nvPr>
        </p:nvSpPr>
        <p:spPr bwMode="auto">
          <a:noFill/>
          <a:ln>
            <a:solidFill>
              <a:srgbClr val="000000"/>
            </a:solidFill>
            <a:miter lim="800000"/>
            <a:headEnd/>
            <a:tailEnd/>
          </a:ln>
        </p:spPr>
      </p:sp>
      <p:sp>
        <p:nvSpPr>
          <p:cNvPr id="106498" name="Заметки 2"/>
          <p:cNvSpPr>
            <a:spLocks noGrp="1"/>
          </p:cNvSpPr>
          <p:nvPr>
            <p:ph type="body" idx="1"/>
          </p:nvPr>
        </p:nvSpPr>
        <p:spPr bwMode="auto">
          <a:noFill/>
        </p:spPr>
        <p:txBody>
          <a:bodyPr/>
          <a:lstStyle/>
          <a:p>
            <a:pPr>
              <a:spcBef>
                <a:spcPct val="0"/>
              </a:spcBef>
            </a:pPr>
            <a:endParaRPr lang="ru-RU" smtClean="0"/>
          </a:p>
        </p:txBody>
      </p:sp>
      <p:sp>
        <p:nvSpPr>
          <p:cNvPr id="44035"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88669077-992C-41BF-AD79-ABBC79729B30}" type="slidenum">
              <a:rPr lang="en-US">
                <a:cs typeface="MS PGothic"/>
              </a:rPr>
              <a:pPr fontAlgn="base">
                <a:spcBef>
                  <a:spcPct val="0"/>
                </a:spcBef>
                <a:spcAft>
                  <a:spcPct val="0"/>
                </a:spcAft>
                <a:defRPr/>
              </a:pPr>
              <a:t>18</a:t>
            </a:fld>
            <a:endParaRPr lang="en-US">
              <a:cs typeface="MS PGothic"/>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Образ слайда 1"/>
          <p:cNvSpPr>
            <a:spLocks noGrp="1" noRot="1" noChangeAspect="1" noTextEdit="1"/>
          </p:cNvSpPr>
          <p:nvPr>
            <p:ph type="sldImg"/>
          </p:nvPr>
        </p:nvSpPr>
        <p:spPr bwMode="auto">
          <a:noFill/>
          <a:ln>
            <a:solidFill>
              <a:srgbClr val="000000"/>
            </a:solidFill>
            <a:miter lim="800000"/>
            <a:headEnd/>
            <a:tailEnd/>
          </a:ln>
        </p:spPr>
      </p:sp>
      <p:sp>
        <p:nvSpPr>
          <p:cNvPr id="156675" name="Заметки 2"/>
          <p:cNvSpPr>
            <a:spLocks noGrp="1"/>
          </p:cNvSpPr>
          <p:nvPr>
            <p:ph type="body" idx="1"/>
          </p:nvPr>
        </p:nvSpPr>
        <p:spPr bwMode="auto">
          <a:noFill/>
        </p:spPr>
        <p:txBody>
          <a:bodyPr/>
          <a:lstStyle/>
          <a:p>
            <a:pPr>
              <a:spcBef>
                <a:spcPct val="0"/>
              </a:spcBef>
            </a:pPr>
            <a:endParaRPr lang="ru-RU" smtClean="0"/>
          </a:p>
        </p:txBody>
      </p:sp>
      <p:sp>
        <p:nvSpPr>
          <p:cNvPr id="51203" name="Номер слайда 3"/>
          <p:cNvSpPr txBox="1">
            <a:spLocks noGrp="1"/>
          </p:cNvSpPr>
          <p:nvPr/>
        </p:nvSpPr>
        <p:spPr bwMode="auto">
          <a:xfrm>
            <a:off x="3884613" y="8685213"/>
            <a:ext cx="2971800" cy="457200"/>
          </a:xfrm>
          <a:prstGeom prst="rect">
            <a:avLst/>
          </a:prstGeom>
          <a:noFill/>
          <a:ln>
            <a:miter lim="800000"/>
            <a:headEnd/>
            <a:tailEnd/>
          </a:ln>
        </p:spPr>
        <p:txBody>
          <a:bodyPr/>
          <a:lstStyle/>
          <a:p>
            <a:pPr>
              <a:defRPr/>
            </a:pPr>
            <a:fld id="{4BFECB84-A905-4670-B193-1179A77AC10A}" type="slidenum">
              <a:rPr lang="en-US">
                <a:latin typeface="+mn-lt"/>
                <a:cs typeface="MS PGothic"/>
              </a:rPr>
              <a:pPr>
                <a:defRPr/>
              </a:pPr>
              <a:t>20</a:t>
            </a:fld>
            <a:endParaRPr lang="en-US">
              <a:latin typeface="+mn-lt"/>
              <a:cs typeface="MS PGothic"/>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Образ слайда 1"/>
          <p:cNvSpPr>
            <a:spLocks noGrp="1" noRot="1" noChangeAspect="1"/>
          </p:cNvSpPr>
          <p:nvPr>
            <p:ph type="sldImg"/>
          </p:nvPr>
        </p:nvSpPr>
        <p:spPr bwMode="auto">
          <a:noFill/>
          <a:ln>
            <a:solidFill>
              <a:srgbClr val="000000"/>
            </a:solidFill>
            <a:miter lim="800000"/>
            <a:headEnd/>
            <a:tailEnd/>
          </a:ln>
        </p:spPr>
      </p:sp>
      <p:sp>
        <p:nvSpPr>
          <p:cNvPr id="111618" name="Заметки 2"/>
          <p:cNvSpPr>
            <a:spLocks noGrp="1"/>
          </p:cNvSpPr>
          <p:nvPr>
            <p:ph type="body" idx="1"/>
          </p:nvPr>
        </p:nvSpPr>
        <p:spPr bwMode="auto">
          <a:noFill/>
        </p:spPr>
        <p:txBody>
          <a:bodyPr/>
          <a:lstStyle/>
          <a:p>
            <a:pPr>
              <a:spcBef>
                <a:spcPct val="0"/>
              </a:spcBef>
            </a:pPr>
            <a:endParaRPr lang="ru-RU" smtClean="0"/>
          </a:p>
        </p:txBody>
      </p:sp>
      <p:sp>
        <p:nvSpPr>
          <p:cNvPr id="49155"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C2DDCD40-0001-48FF-8E84-367E4E4ED3F0}" type="slidenum">
              <a:rPr lang="en-US">
                <a:cs typeface="MS PGothic"/>
              </a:rPr>
              <a:pPr fontAlgn="base">
                <a:spcBef>
                  <a:spcPct val="0"/>
                </a:spcBef>
                <a:spcAft>
                  <a:spcPct val="0"/>
                </a:spcAft>
                <a:defRPr/>
              </a:pPr>
              <a:t>24</a:t>
            </a:fld>
            <a:endParaRPr lang="en-US">
              <a:cs typeface="MS PGothic"/>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Образ слайда 1"/>
          <p:cNvSpPr>
            <a:spLocks noGrp="1" noRot="1" noChangeAspect="1"/>
          </p:cNvSpPr>
          <p:nvPr>
            <p:ph type="sldImg"/>
          </p:nvPr>
        </p:nvSpPr>
        <p:spPr bwMode="auto">
          <a:noFill/>
          <a:ln>
            <a:solidFill>
              <a:srgbClr val="000000"/>
            </a:solidFill>
            <a:miter lim="800000"/>
            <a:headEnd/>
            <a:tailEnd/>
          </a:ln>
        </p:spPr>
      </p:sp>
      <p:sp>
        <p:nvSpPr>
          <p:cNvPr id="116738" name="Заметки 2"/>
          <p:cNvSpPr>
            <a:spLocks noGrp="1"/>
          </p:cNvSpPr>
          <p:nvPr>
            <p:ph type="body" idx="1"/>
          </p:nvPr>
        </p:nvSpPr>
        <p:spPr bwMode="auto">
          <a:noFill/>
        </p:spPr>
        <p:txBody>
          <a:bodyPr/>
          <a:lstStyle/>
          <a:p>
            <a:pPr>
              <a:spcBef>
                <a:spcPct val="0"/>
              </a:spcBef>
            </a:pPr>
            <a:endParaRPr lang="ru-RU" smtClean="0"/>
          </a:p>
        </p:txBody>
      </p:sp>
      <p:sp>
        <p:nvSpPr>
          <p:cNvPr id="54275"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EABD562F-A816-4416-880D-D2571B584C35}" type="slidenum">
              <a:rPr lang="en-US">
                <a:cs typeface="MS PGothic"/>
              </a:rPr>
              <a:pPr fontAlgn="base">
                <a:spcBef>
                  <a:spcPct val="0"/>
                </a:spcBef>
                <a:spcAft>
                  <a:spcPct val="0"/>
                </a:spcAft>
                <a:defRPr/>
              </a:pPr>
              <a:t>25</a:t>
            </a:fld>
            <a:endParaRPr lang="en-US">
              <a:cs typeface="MS PGothic"/>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Образ слайда 1"/>
          <p:cNvSpPr>
            <a:spLocks noGrp="1" noRot="1" noChangeAspect="1"/>
          </p:cNvSpPr>
          <p:nvPr>
            <p:ph type="sldImg"/>
          </p:nvPr>
        </p:nvSpPr>
        <p:spPr bwMode="auto">
          <a:noFill/>
          <a:ln>
            <a:solidFill>
              <a:srgbClr val="000000"/>
            </a:solidFill>
            <a:miter lim="800000"/>
            <a:headEnd/>
            <a:tailEnd/>
          </a:ln>
        </p:spPr>
      </p:sp>
      <p:sp>
        <p:nvSpPr>
          <p:cNvPr id="78850" name="Заметки 2"/>
          <p:cNvSpPr>
            <a:spLocks noGrp="1"/>
          </p:cNvSpPr>
          <p:nvPr>
            <p:ph type="body" idx="1"/>
          </p:nvPr>
        </p:nvSpPr>
        <p:spPr bwMode="auto">
          <a:noFill/>
        </p:spPr>
        <p:txBody>
          <a:bodyPr/>
          <a:lstStyle/>
          <a:p>
            <a:pPr>
              <a:spcBef>
                <a:spcPct val="0"/>
              </a:spcBef>
            </a:pPr>
            <a:endParaRPr lang="ru-RU" smtClean="0"/>
          </a:p>
        </p:txBody>
      </p:sp>
      <p:sp>
        <p:nvSpPr>
          <p:cNvPr id="18435"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C9398007-AF9D-4C16-868F-53943E46D66B}" type="slidenum">
              <a:rPr lang="ru-RU">
                <a:cs typeface="MS PGothic"/>
              </a:rPr>
              <a:pPr fontAlgn="base">
                <a:spcBef>
                  <a:spcPct val="0"/>
                </a:spcBef>
                <a:spcAft>
                  <a:spcPct val="0"/>
                </a:spcAft>
                <a:defRPr/>
              </a:pPr>
              <a:t>2</a:t>
            </a:fld>
            <a:endParaRPr lang="ru-RU">
              <a:cs typeface="MS PGothic"/>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Образ слайда 1"/>
          <p:cNvSpPr>
            <a:spLocks noGrp="1" noRot="1" noChangeAspect="1"/>
          </p:cNvSpPr>
          <p:nvPr>
            <p:ph type="sldImg"/>
          </p:nvPr>
        </p:nvSpPr>
        <p:spPr bwMode="auto">
          <a:noFill/>
          <a:ln>
            <a:solidFill>
              <a:srgbClr val="000000"/>
            </a:solidFill>
            <a:miter lim="800000"/>
            <a:headEnd/>
            <a:tailEnd/>
          </a:ln>
        </p:spPr>
      </p:sp>
      <p:sp>
        <p:nvSpPr>
          <p:cNvPr id="80898" name="Заметки 2"/>
          <p:cNvSpPr>
            <a:spLocks noGrp="1"/>
          </p:cNvSpPr>
          <p:nvPr>
            <p:ph type="body" idx="1"/>
          </p:nvPr>
        </p:nvSpPr>
        <p:spPr bwMode="auto">
          <a:noFill/>
        </p:spPr>
        <p:txBody>
          <a:bodyPr/>
          <a:lstStyle/>
          <a:p>
            <a:pPr>
              <a:spcBef>
                <a:spcPct val="0"/>
              </a:spcBef>
            </a:pPr>
            <a:endParaRPr lang="ru-RU" smtClean="0"/>
          </a:p>
        </p:txBody>
      </p:sp>
      <p:sp>
        <p:nvSpPr>
          <p:cNvPr id="20483"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A76A7454-E0FD-4D0C-BB42-143DA76C90C7}" type="slidenum">
              <a:rPr lang="en-US">
                <a:cs typeface="MS PGothic"/>
              </a:rPr>
              <a:pPr fontAlgn="base">
                <a:spcBef>
                  <a:spcPct val="0"/>
                </a:spcBef>
                <a:spcAft>
                  <a:spcPct val="0"/>
                </a:spcAft>
                <a:defRPr/>
              </a:pPr>
              <a:t>3</a:t>
            </a:fld>
            <a:endParaRPr lang="en-US">
              <a:cs typeface="MS PGothic"/>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Образ слайда 1"/>
          <p:cNvSpPr>
            <a:spLocks noGrp="1" noRot="1" noChangeAspect="1"/>
          </p:cNvSpPr>
          <p:nvPr>
            <p:ph type="sldImg"/>
          </p:nvPr>
        </p:nvSpPr>
        <p:spPr bwMode="auto">
          <a:noFill/>
          <a:ln>
            <a:solidFill>
              <a:srgbClr val="000000"/>
            </a:solidFill>
            <a:miter lim="800000"/>
            <a:headEnd/>
            <a:tailEnd/>
          </a:ln>
        </p:spPr>
      </p:sp>
      <p:sp>
        <p:nvSpPr>
          <p:cNvPr id="82946" name="Заметки 2"/>
          <p:cNvSpPr>
            <a:spLocks noGrp="1"/>
          </p:cNvSpPr>
          <p:nvPr>
            <p:ph type="body" idx="1"/>
          </p:nvPr>
        </p:nvSpPr>
        <p:spPr bwMode="auto">
          <a:noFill/>
        </p:spPr>
        <p:txBody>
          <a:bodyPr/>
          <a:lstStyle/>
          <a:p>
            <a:pPr>
              <a:spcBef>
                <a:spcPct val="0"/>
              </a:spcBef>
            </a:pPr>
            <a:endParaRPr lang="ru-RU" smtClean="0"/>
          </a:p>
        </p:txBody>
      </p:sp>
      <p:sp>
        <p:nvSpPr>
          <p:cNvPr id="22531"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D830700E-780A-4F82-A540-97D03B33E347}" type="slidenum">
              <a:rPr lang="en-US">
                <a:cs typeface="MS PGothic"/>
              </a:rPr>
              <a:pPr fontAlgn="base">
                <a:spcBef>
                  <a:spcPct val="0"/>
                </a:spcBef>
                <a:spcAft>
                  <a:spcPct val="0"/>
                </a:spcAft>
                <a:defRPr/>
              </a:pPr>
              <a:t>4</a:t>
            </a:fld>
            <a:endParaRPr lang="en-US">
              <a:cs typeface="MS PGothic"/>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Образ слайда 1"/>
          <p:cNvSpPr>
            <a:spLocks noGrp="1" noRot="1" noChangeAspect="1"/>
          </p:cNvSpPr>
          <p:nvPr>
            <p:ph type="sldImg"/>
          </p:nvPr>
        </p:nvSpPr>
        <p:spPr bwMode="auto">
          <a:noFill/>
          <a:ln>
            <a:solidFill>
              <a:srgbClr val="000000"/>
            </a:solidFill>
            <a:miter lim="800000"/>
            <a:headEnd/>
            <a:tailEnd/>
          </a:ln>
        </p:spPr>
      </p:sp>
      <p:sp>
        <p:nvSpPr>
          <p:cNvPr id="84994" name="Заметки 2"/>
          <p:cNvSpPr>
            <a:spLocks noGrp="1"/>
          </p:cNvSpPr>
          <p:nvPr>
            <p:ph type="body" idx="1"/>
          </p:nvPr>
        </p:nvSpPr>
        <p:spPr bwMode="auto">
          <a:noFill/>
        </p:spPr>
        <p:txBody>
          <a:bodyPr/>
          <a:lstStyle/>
          <a:p>
            <a:pPr>
              <a:spcBef>
                <a:spcPct val="0"/>
              </a:spcBef>
            </a:pPr>
            <a:endParaRPr lang="ru-RU" smtClean="0"/>
          </a:p>
        </p:txBody>
      </p:sp>
      <p:sp>
        <p:nvSpPr>
          <p:cNvPr id="24579"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4F445710-B675-4BE0-A2A5-E7CF5A4A74C8}" type="slidenum">
              <a:rPr lang="en-US">
                <a:cs typeface="MS PGothic"/>
              </a:rPr>
              <a:pPr fontAlgn="base">
                <a:spcBef>
                  <a:spcPct val="0"/>
                </a:spcBef>
                <a:spcAft>
                  <a:spcPct val="0"/>
                </a:spcAft>
                <a:defRPr/>
              </a:pPr>
              <a:t>5</a:t>
            </a:fld>
            <a:endParaRPr lang="en-US">
              <a:cs typeface="MS PGothic"/>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Образ слайда 1"/>
          <p:cNvSpPr>
            <a:spLocks noGrp="1" noRot="1" noChangeAspect="1"/>
          </p:cNvSpPr>
          <p:nvPr>
            <p:ph type="sldImg"/>
          </p:nvPr>
        </p:nvSpPr>
        <p:spPr bwMode="auto">
          <a:noFill/>
          <a:ln>
            <a:solidFill>
              <a:srgbClr val="000000"/>
            </a:solidFill>
            <a:miter lim="800000"/>
            <a:headEnd/>
            <a:tailEnd/>
          </a:ln>
        </p:spPr>
      </p:sp>
      <p:sp>
        <p:nvSpPr>
          <p:cNvPr id="88066" name="Заметки 2"/>
          <p:cNvSpPr>
            <a:spLocks noGrp="1"/>
          </p:cNvSpPr>
          <p:nvPr>
            <p:ph type="body" idx="1"/>
          </p:nvPr>
        </p:nvSpPr>
        <p:spPr bwMode="auto">
          <a:noFill/>
        </p:spPr>
        <p:txBody>
          <a:bodyPr/>
          <a:lstStyle/>
          <a:p>
            <a:pPr>
              <a:spcBef>
                <a:spcPct val="0"/>
              </a:spcBef>
            </a:pPr>
            <a:endParaRPr lang="ru-RU" smtClean="0"/>
          </a:p>
        </p:txBody>
      </p:sp>
      <p:sp>
        <p:nvSpPr>
          <p:cNvPr id="27651"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1170F6E2-B4EB-417E-9D7B-9C0A5FCD8A9E}" type="slidenum">
              <a:rPr lang="en-US">
                <a:cs typeface="MS PGothic"/>
              </a:rPr>
              <a:pPr fontAlgn="base">
                <a:spcBef>
                  <a:spcPct val="0"/>
                </a:spcBef>
                <a:spcAft>
                  <a:spcPct val="0"/>
                </a:spcAft>
                <a:defRPr/>
              </a:pPr>
              <a:t>8</a:t>
            </a:fld>
            <a:endParaRPr lang="en-US">
              <a:cs typeface="MS PGothic"/>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Образ слайда 1"/>
          <p:cNvSpPr>
            <a:spLocks noGrp="1" noRot="1" noChangeAspect="1"/>
          </p:cNvSpPr>
          <p:nvPr>
            <p:ph type="sldImg"/>
          </p:nvPr>
        </p:nvSpPr>
        <p:spPr bwMode="auto">
          <a:noFill/>
          <a:ln>
            <a:solidFill>
              <a:srgbClr val="000000"/>
            </a:solidFill>
            <a:miter lim="800000"/>
            <a:headEnd/>
            <a:tailEnd/>
          </a:ln>
        </p:spPr>
      </p:sp>
      <p:sp>
        <p:nvSpPr>
          <p:cNvPr id="91138" name="Заметки 2"/>
          <p:cNvSpPr>
            <a:spLocks noGrp="1"/>
          </p:cNvSpPr>
          <p:nvPr>
            <p:ph type="body" idx="1"/>
          </p:nvPr>
        </p:nvSpPr>
        <p:spPr bwMode="auto">
          <a:noFill/>
        </p:spPr>
        <p:txBody>
          <a:bodyPr/>
          <a:lstStyle/>
          <a:p>
            <a:pPr>
              <a:spcBef>
                <a:spcPct val="0"/>
              </a:spcBef>
            </a:pPr>
            <a:endParaRPr lang="ru-RU" smtClean="0"/>
          </a:p>
        </p:txBody>
      </p:sp>
      <p:sp>
        <p:nvSpPr>
          <p:cNvPr id="29699"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035B052E-A9D9-40D7-A003-6537A2E28A4A}" type="slidenum">
              <a:rPr lang="en-US">
                <a:cs typeface="MS PGothic"/>
              </a:rPr>
              <a:pPr fontAlgn="base">
                <a:spcBef>
                  <a:spcPct val="0"/>
                </a:spcBef>
                <a:spcAft>
                  <a:spcPct val="0"/>
                </a:spcAft>
                <a:defRPr/>
              </a:pPr>
              <a:t>9</a:t>
            </a:fld>
            <a:endParaRPr lang="en-US">
              <a:cs typeface="MS PGothic"/>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Образ слайда 1"/>
          <p:cNvSpPr>
            <a:spLocks noGrp="1" noRot="1" noChangeAspect="1"/>
          </p:cNvSpPr>
          <p:nvPr>
            <p:ph type="sldImg"/>
          </p:nvPr>
        </p:nvSpPr>
        <p:spPr bwMode="auto">
          <a:noFill/>
          <a:ln>
            <a:solidFill>
              <a:srgbClr val="000000"/>
            </a:solidFill>
            <a:miter lim="800000"/>
            <a:headEnd/>
            <a:tailEnd/>
          </a:ln>
        </p:spPr>
      </p:sp>
      <p:sp>
        <p:nvSpPr>
          <p:cNvPr id="96258" name="Заметки 2"/>
          <p:cNvSpPr>
            <a:spLocks noGrp="1"/>
          </p:cNvSpPr>
          <p:nvPr>
            <p:ph type="body" idx="1"/>
          </p:nvPr>
        </p:nvSpPr>
        <p:spPr bwMode="auto">
          <a:noFill/>
        </p:spPr>
        <p:txBody>
          <a:bodyPr/>
          <a:lstStyle/>
          <a:p>
            <a:pPr>
              <a:spcBef>
                <a:spcPct val="0"/>
              </a:spcBef>
            </a:pPr>
            <a:endParaRPr lang="ru-RU" smtClean="0"/>
          </a:p>
        </p:txBody>
      </p:sp>
      <p:sp>
        <p:nvSpPr>
          <p:cNvPr id="34819"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CD88D394-5DF0-45D3-BE57-A96C50A214A8}" type="slidenum">
              <a:rPr lang="en-US">
                <a:cs typeface="MS PGothic"/>
              </a:rPr>
              <a:pPr fontAlgn="base">
                <a:spcBef>
                  <a:spcPct val="0"/>
                </a:spcBef>
                <a:spcAft>
                  <a:spcPct val="0"/>
                </a:spcAft>
                <a:defRPr/>
              </a:pPr>
              <a:t>11</a:t>
            </a:fld>
            <a:endParaRPr lang="en-US">
              <a:cs typeface="MS PGothic"/>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Образ слайда 1"/>
          <p:cNvSpPr>
            <a:spLocks noGrp="1" noRot="1" noChangeAspect="1"/>
          </p:cNvSpPr>
          <p:nvPr>
            <p:ph type="sldImg"/>
          </p:nvPr>
        </p:nvSpPr>
        <p:spPr bwMode="auto">
          <a:noFill/>
          <a:ln>
            <a:solidFill>
              <a:srgbClr val="000000"/>
            </a:solidFill>
            <a:miter lim="800000"/>
            <a:headEnd/>
            <a:tailEnd/>
          </a:ln>
        </p:spPr>
      </p:sp>
      <p:sp>
        <p:nvSpPr>
          <p:cNvPr id="99330" name="Заметки 2"/>
          <p:cNvSpPr>
            <a:spLocks noGrp="1"/>
          </p:cNvSpPr>
          <p:nvPr>
            <p:ph type="body" idx="1"/>
          </p:nvPr>
        </p:nvSpPr>
        <p:spPr bwMode="auto">
          <a:noFill/>
        </p:spPr>
        <p:txBody>
          <a:bodyPr/>
          <a:lstStyle/>
          <a:p>
            <a:pPr>
              <a:spcBef>
                <a:spcPct val="0"/>
              </a:spcBef>
            </a:pPr>
            <a:endParaRPr lang="ru-RU" smtClean="0"/>
          </a:p>
        </p:txBody>
      </p:sp>
      <p:sp>
        <p:nvSpPr>
          <p:cNvPr id="36867" name="Номер слайда 3"/>
          <p:cNvSpPr>
            <a:spLocks noGrp="1"/>
          </p:cNvSpPr>
          <p:nvPr>
            <p:ph type="sldNum" sz="quarter" idx="5"/>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fld id="{B8C43474-7525-4E40-94CD-078EF0A50A8E}" type="slidenum">
              <a:rPr lang="en-US">
                <a:cs typeface="MS PGothic"/>
              </a:rPr>
              <a:pPr fontAlgn="base">
                <a:spcBef>
                  <a:spcPct val="0"/>
                </a:spcBef>
                <a:spcAft>
                  <a:spcPct val="0"/>
                </a:spcAft>
                <a:defRPr/>
              </a:pPr>
              <a:t>13</a:t>
            </a:fld>
            <a:endParaRPr lang="en-US">
              <a:cs typeface="MS PGothic"/>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a:defRPr/>
              </a:pPr>
              <a:endParaRPr lang="ru-RU" sz="2400">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a:defRPr/>
              </a:pPr>
              <a:endParaRPr lang="ru-RU" sz="2400">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pPr>
                <a:defRPr/>
              </a:pPr>
              <a:endParaRPr lang="ru-RU" sz="2400">
                <a:latin typeface="Times New Roman" pitchFamily="18" charset="0"/>
              </a:endParaRPr>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pPr>
                <a:defRPr/>
              </a:pPr>
              <a:endParaRPr lang="ru-RU"/>
            </a:p>
          </p:txBody>
        </p:sp>
      </p:grpSp>
      <p:sp>
        <p:nvSpPr>
          <p:cNvPr id="75783" name="Rectangle 7"/>
          <p:cNvSpPr>
            <a:spLocks noGrp="1" noChangeArrowheads="1"/>
          </p:cNvSpPr>
          <p:nvPr>
            <p:ph type="ctrTitle"/>
          </p:nvPr>
        </p:nvSpPr>
        <p:spPr>
          <a:xfrm>
            <a:off x="228600" y="1427163"/>
            <a:ext cx="8077200" cy="1609725"/>
          </a:xfrm>
        </p:spPr>
        <p:txBody>
          <a:bodyPr/>
          <a:lstStyle>
            <a:lvl1pPr>
              <a:defRPr sz="4600"/>
            </a:lvl1pPr>
          </a:lstStyle>
          <a:p>
            <a:r>
              <a:rPr lang="ru-RU"/>
              <a:t>Образец заголовка</a:t>
            </a:r>
          </a:p>
        </p:txBody>
      </p:sp>
      <p:sp>
        <p:nvSpPr>
          <p:cNvPr id="75784"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ru-RU"/>
              <a:t>Образец подзаголовка</a:t>
            </a:r>
          </a:p>
        </p:txBody>
      </p:sp>
      <p:sp>
        <p:nvSpPr>
          <p:cNvPr id="9" name="Rectangle 9"/>
          <p:cNvSpPr>
            <a:spLocks noGrp="1" noChangeArrowheads="1"/>
          </p:cNvSpPr>
          <p:nvPr>
            <p:ph type="dt" sz="half" idx="10"/>
          </p:nvPr>
        </p:nvSpPr>
        <p:spPr>
          <a:xfrm>
            <a:off x="457200" y="6248400"/>
            <a:ext cx="2133600" cy="471488"/>
          </a:xfrm>
        </p:spPr>
        <p:txBody>
          <a:bodyPr/>
          <a:lstStyle>
            <a:lvl1pPr>
              <a:defRPr/>
            </a:lvl1pPr>
          </a:lstStyle>
          <a:p>
            <a:pPr>
              <a:defRPr/>
            </a:pPr>
            <a:fld id="{89C28177-7191-48E1-9F04-99799A09DC2B}" type="datetime1">
              <a:rPr lang="en-US"/>
              <a:pPr>
                <a:defRPr/>
              </a:pPr>
              <a:t>9/25/2014</a:t>
            </a:fld>
            <a:endParaRPr lang="ru-RU"/>
          </a:p>
        </p:txBody>
      </p:sp>
      <p:sp>
        <p:nvSpPr>
          <p:cNvPr id="10" name="Rectangle 10"/>
          <p:cNvSpPr>
            <a:spLocks noGrp="1" noChangeArrowheads="1"/>
          </p:cNvSpPr>
          <p:nvPr>
            <p:ph type="ftr" sz="quarter" idx="11"/>
          </p:nvPr>
        </p:nvSpPr>
        <p:spPr>
          <a:xfrm>
            <a:off x="3124200" y="6253163"/>
            <a:ext cx="2895600" cy="457200"/>
          </a:xfrm>
        </p:spPr>
        <p:txBody>
          <a:bodyPr/>
          <a:lstStyle>
            <a:lvl1pPr>
              <a:defRPr/>
            </a:lvl1pPr>
          </a:lstStyle>
          <a:p>
            <a:pPr>
              <a:defRPr/>
            </a:pPr>
            <a:endParaRPr lang="ru-RU"/>
          </a:p>
        </p:txBody>
      </p:sp>
      <p:sp>
        <p:nvSpPr>
          <p:cNvPr id="11" name="Rectangle 11"/>
          <p:cNvSpPr>
            <a:spLocks noGrp="1" noChangeArrowheads="1"/>
          </p:cNvSpPr>
          <p:nvPr>
            <p:ph type="sldNum" sz="quarter" idx="12"/>
          </p:nvPr>
        </p:nvSpPr>
        <p:spPr>
          <a:xfrm>
            <a:off x="6553200" y="6248400"/>
            <a:ext cx="2133600" cy="471488"/>
          </a:xfrm>
        </p:spPr>
        <p:txBody>
          <a:bodyPr/>
          <a:lstStyle>
            <a:lvl1pPr>
              <a:defRPr/>
            </a:lvl1pPr>
          </a:lstStyle>
          <a:p>
            <a:pPr>
              <a:defRPr/>
            </a:pPr>
            <a:fld id="{0E1CA46F-5C0C-4732-BDA6-422398D24992}" type="slidenum">
              <a:rPr lang="ru-RU"/>
              <a:pPr>
                <a:defRPr/>
              </a:pPr>
              <a:t>‹#›</a:t>
            </a:fld>
            <a:endParaRPr lang="ru-RU"/>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8"/>
          <p:cNvSpPr>
            <a:spLocks noGrp="1" noChangeArrowheads="1"/>
          </p:cNvSpPr>
          <p:nvPr>
            <p:ph type="dt" sz="half" idx="10"/>
          </p:nvPr>
        </p:nvSpPr>
        <p:spPr>
          <a:ln/>
        </p:spPr>
        <p:txBody>
          <a:bodyPr/>
          <a:lstStyle>
            <a:lvl1pPr>
              <a:defRPr/>
            </a:lvl1pPr>
          </a:lstStyle>
          <a:p>
            <a:pPr>
              <a:defRPr/>
            </a:pPr>
            <a:fld id="{35C8CBEC-E206-462E-A4BC-5418371BA073}" type="datetime1">
              <a:rPr lang="en-US"/>
              <a:pPr>
                <a:defRPr/>
              </a:pPr>
              <a:t>9/25/2014</a:t>
            </a:fld>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DC1273F2-78C8-4992-AC9C-C8DE3E27E99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0013" y="228600"/>
            <a:ext cx="2084387" cy="57912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95263" y="228600"/>
            <a:ext cx="6102350" cy="5791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8"/>
          <p:cNvSpPr>
            <a:spLocks noGrp="1" noChangeArrowheads="1"/>
          </p:cNvSpPr>
          <p:nvPr>
            <p:ph type="dt" sz="half" idx="10"/>
          </p:nvPr>
        </p:nvSpPr>
        <p:spPr>
          <a:ln/>
        </p:spPr>
        <p:txBody>
          <a:bodyPr/>
          <a:lstStyle>
            <a:lvl1pPr>
              <a:defRPr/>
            </a:lvl1pPr>
          </a:lstStyle>
          <a:p>
            <a:pPr>
              <a:defRPr/>
            </a:pPr>
            <a:fld id="{CA3E6767-3E01-4BAA-B27F-9CD289824E10}" type="datetime1">
              <a:rPr lang="en-US"/>
              <a:pPr>
                <a:defRPr/>
              </a:pPr>
              <a:t>9/25/2014</a:t>
            </a:fld>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E4FE2416-324E-40B6-B049-DCBC6455C688}"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5263" y="228600"/>
            <a:ext cx="8015287" cy="914400"/>
          </a:xfrm>
        </p:spPr>
        <p:txBody>
          <a:bodyPr/>
          <a:lstStyle/>
          <a:p>
            <a:r>
              <a:rPr lang="ru-RU"/>
              <a:t>Образец заголовка</a:t>
            </a:r>
          </a:p>
        </p:txBody>
      </p:sp>
      <p:sp>
        <p:nvSpPr>
          <p:cNvPr id="3" name="Содержимое 2"/>
          <p:cNvSpPr>
            <a:spLocks noGrp="1"/>
          </p:cNvSpPr>
          <p:nvPr>
            <p:ph sz="half" idx="1"/>
          </p:nvPr>
        </p:nvSpPr>
        <p:spPr>
          <a:xfrm>
            <a:off x="609600" y="1600200"/>
            <a:ext cx="3886200" cy="44196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648200" y="1600200"/>
            <a:ext cx="3886200" cy="44196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8"/>
          <p:cNvSpPr>
            <a:spLocks noGrp="1" noChangeArrowheads="1"/>
          </p:cNvSpPr>
          <p:nvPr>
            <p:ph type="dt" sz="half" idx="10"/>
          </p:nvPr>
        </p:nvSpPr>
        <p:spPr>
          <a:ln/>
        </p:spPr>
        <p:txBody>
          <a:bodyPr/>
          <a:lstStyle>
            <a:lvl1pPr>
              <a:defRPr/>
            </a:lvl1pPr>
          </a:lstStyle>
          <a:p>
            <a:pPr>
              <a:defRPr/>
            </a:pPr>
            <a:fld id="{2F7487A6-4EC5-4711-9243-A933B482F922}" type="datetime1">
              <a:rPr lang="en-US"/>
              <a:pPr>
                <a:defRPr/>
              </a:pPr>
              <a:t>9/25/2014</a:t>
            </a:fld>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CCB05779-A39C-4A43-BC0F-F7B40A0486D2}"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defRPr/>
            </a:pPr>
            <a:endParaRPr lang="ru-RU"/>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defRPr/>
              </a:pPr>
              <a:endParaRPr lang="ru-RU"/>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19" name="Group 22"/>
            <p:cNvGrpSpPr>
              <a:grpSpLocks/>
            </p:cNvGrpSpPr>
            <p:nvPr userDrawn="1"/>
          </p:nvGrpSpPr>
          <p:grpSpPr bwMode="auto">
            <a:xfrm>
              <a:off x="4986" y="2752"/>
              <a:ext cx="468" cy="667"/>
              <a:chOff x="4986" y="2752"/>
              <a:chExt cx="468"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23" name="Freeform 26"/>
              <p:cNvSpPr>
                <a:spLocks/>
              </p:cNvSpPr>
              <p:nvPr userDrawn="1"/>
            </p:nvSpPr>
            <p:spPr bwMode="auto">
              <a:xfrm rot="7320404">
                <a:off x="5365"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defRPr/>
            </a:pPr>
            <a:endParaRPr lang="ru-RU"/>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defRPr/>
            </a:pPr>
            <a:endParaRPr lang="ru-RU"/>
          </a:p>
        </p:txBody>
      </p:sp>
      <p:sp>
        <p:nvSpPr>
          <p:cNvPr id="114691"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ru-RU"/>
              <a:t>Образец заголовка</a:t>
            </a:r>
          </a:p>
        </p:txBody>
      </p:sp>
      <p:sp>
        <p:nvSpPr>
          <p:cNvPr id="114692"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ru-RU"/>
              <a:t>Образец подзаголовка</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fld id="{BDE42927-24E2-4BCB-B212-CFE80D55D216}" type="datetime1">
              <a:rPr lang="en-US"/>
              <a:pPr>
                <a:defRPr/>
              </a:pPr>
              <a:t>9/25/2014</a:t>
            </a:fld>
            <a:endParaRPr lang="ru-RU"/>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ru-RU"/>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pPr>
              <a:defRPr/>
            </a:pPr>
            <a:fld id="{C5AAA33A-1D0D-4E47-BB00-499E2F530724}" type="slidenum">
              <a:rPr lang="ru-RU"/>
              <a:pPr>
                <a:defRPr/>
              </a:pPr>
              <a:t>‹#›</a:t>
            </a:fld>
            <a:endParaRPr lang="ru-RU"/>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fld id="{4D5749B3-EBF7-478D-86BC-FC4E7FCFAAE2}" type="datetime1">
              <a:rPr lang="en-US"/>
              <a:pPr>
                <a:defRPr/>
              </a:pPr>
              <a:t>9/25/2014</a:t>
            </a:fld>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56371C83-7445-4BCD-AF16-40C35DACB28D}"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fld id="{991DD487-1945-4AC6-A04F-5F00C9C73397}" type="datetime1">
              <a:rPr lang="en-US"/>
              <a:pPr>
                <a:defRPr/>
              </a:pPr>
              <a:t>9/25/2014</a:t>
            </a:fld>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96326352-079F-463A-B577-679550C82BB3}"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5"/>
          <p:cNvSpPr>
            <a:spLocks noGrp="1" noChangeArrowheads="1"/>
          </p:cNvSpPr>
          <p:nvPr>
            <p:ph type="dt" sz="half" idx="10"/>
          </p:nvPr>
        </p:nvSpPr>
        <p:spPr>
          <a:ln/>
        </p:spPr>
        <p:txBody>
          <a:bodyPr/>
          <a:lstStyle>
            <a:lvl1pPr>
              <a:defRPr/>
            </a:lvl1pPr>
          </a:lstStyle>
          <a:p>
            <a:pPr>
              <a:defRPr/>
            </a:pPr>
            <a:fld id="{178E9D8A-C294-413A-A6D8-34C5090EDCF1}" type="datetime1">
              <a:rPr lang="en-US"/>
              <a:pPr>
                <a:defRPr/>
              </a:pPr>
              <a:t>9/25/2014</a:t>
            </a:fld>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7F1A1480-EE1C-4A6F-9BC8-FC0ED7ABC09F}"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5"/>
          <p:cNvSpPr>
            <a:spLocks noGrp="1" noChangeArrowheads="1"/>
          </p:cNvSpPr>
          <p:nvPr>
            <p:ph type="dt" sz="half" idx="10"/>
          </p:nvPr>
        </p:nvSpPr>
        <p:spPr>
          <a:ln/>
        </p:spPr>
        <p:txBody>
          <a:bodyPr/>
          <a:lstStyle>
            <a:lvl1pPr>
              <a:defRPr/>
            </a:lvl1pPr>
          </a:lstStyle>
          <a:p>
            <a:pPr>
              <a:defRPr/>
            </a:pPr>
            <a:fld id="{2C30FC3B-83DC-4742-8338-A8E15721D449}" type="datetime1">
              <a:rPr lang="en-US"/>
              <a:pPr>
                <a:defRPr/>
              </a:pPr>
              <a:t>9/25/2014</a:t>
            </a:fld>
            <a:endParaRPr lang="ru-RU"/>
          </a:p>
        </p:txBody>
      </p:sp>
      <p:sp>
        <p:nvSpPr>
          <p:cNvPr id="8" name="Rectangle 6"/>
          <p:cNvSpPr>
            <a:spLocks noGrp="1" noChangeArrowheads="1"/>
          </p:cNvSpPr>
          <p:nvPr>
            <p:ph type="ftr" sz="quarter" idx="11"/>
          </p:nvPr>
        </p:nvSpPr>
        <p:spPr>
          <a:ln/>
        </p:spPr>
        <p:txBody>
          <a:bodyPr/>
          <a:lstStyle>
            <a:lvl1pPr>
              <a:defRPr/>
            </a:lvl1pPr>
          </a:lstStyle>
          <a:p>
            <a:pPr>
              <a:defRPr/>
            </a:pPr>
            <a:endParaRPr lang="ru-RU"/>
          </a:p>
        </p:txBody>
      </p:sp>
      <p:sp>
        <p:nvSpPr>
          <p:cNvPr id="9" name="Rectangle 7"/>
          <p:cNvSpPr>
            <a:spLocks noGrp="1" noChangeArrowheads="1"/>
          </p:cNvSpPr>
          <p:nvPr>
            <p:ph type="sldNum" sz="quarter" idx="12"/>
          </p:nvPr>
        </p:nvSpPr>
        <p:spPr>
          <a:ln/>
        </p:spPr>
        <p:txBody>
          <a:bodyPr/>
          <a:lstStyle>
            <a:lvl1pPr>
              <a:defRPr/>
            </a:lvl1pPr>
          </a:lstStyle>
          <a:p>
            <a:pPr>
              <a:defRPr/>
            </a:pPr>
            <a:fld id="{173FE4C7-042A-4494-A4C5-F106BC47B6DE}"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5"/>
          <p:cNvSpPr>
            <a:spLocks noGrp="1" noChangeArrowheads="1"/>
          </p:cNvSpPr>
          <p:nvPr>
            <p:ph type="dt" sz="half" idx="10"/>
          </p:nvPr>
        </p:nvSpPr>
        <p:spPr>
          <a:ln/>
        </p:spPr>
        <p:txBody>
          <a:bodyPr/>
          <a:lstStyle>
            <a:lvl1pPr>
              <a:defRPr/>
            </a:lvl1pPr>
          </a:lstStyle>
          <a:p>
            <a:pPr>
              <a:defRPr/>
            </a:pPr>
            <a:fld id="{C5003B5F-94F7-4CAF-9313-102BDA555C69}" type="datetime1">
              <a:rPr lang="en-US"/>
              <a:pPr>
                <a:defRPr/>
              </a:pPr>
              <a:t>9/25/2014</a:t>
            </a:fld>
            <a:endParaRPr lang="ru-RU"/>
          </a:p>
        </p:txBody>
      </p:sp>
      <p:sp>
        <p:nvSpPr>
          <p:cNvPr id="4" name="Rectangle 6"/>
          <p:cNvSpPr>
            <a:spLocks noGrp="1" noChangeArrowheads="1"/>
          </p:cNvSpPr>
          <p:nvPr>
            <p:ph type="ftr" sz="quarter" idx="11"/>
          </p:nvPr>
        </p:nvSpPr>
        <p:spPr>
          <a:ln/>
        </p:spPr>
        <p:txBody>
          <a:bodyPr/>
          <a:lstStyle>
            <a:lvl1pPr>
              <a:defRPr/>
            </a:lvl1pPr>
          </a:lstStyle>
          <a:p>
            <a:pPr>
              <a:defRPr/>
            </a:pPr>
            <a:endParaRPr lang="ru-RU"/>
          </a:p>
        </p:txBody>
      </p:sp>
      <p:sp>
        <p:nvSpPr>
          <p:cNvPr id="5" name="Rectangle 7"/>
          <p:cNvSpPr>
            <a:spLocks noGrp="1" noChangeArrowheads="1"/>
          </p:cNvSpPr>
          <p:nvPr>
            <p:ph type="sldNum" sz="quarter" idx="12"/>
          </p:nvPr>
        </p:nvSpPr>
        <p:spPr>
          <a:ln/>
        </p:spPr>
        <p:txBody>
          <a:bodyPr/>
          <a:lstStyle>
            <a:lvl1pPr>
              <a:defRPr/>
            </a:lvl1pPr>
          </a:lstStyle>
          <a:p>
            <a:pPr>
              <a:defRPr/>
            </a:pPr>
            <a:fld id="{252B6153-208F-47A2-B5B0-2422758732E1}"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002C125-CDB0-4904-B8CD-6A19371A5737}" type="datetime1">
              <a:rPr lang="en-US"/>
              <a:pPr>
                <a:defRPr/>
              </a:pPr>
              <a:t>9/25/2014</a:t>
            </a:fld>
            <a:endParaRPr lang="ru-RU"/>
          </a:p>
        </p:txBody>
      </p:sp>
      <p:sp>
        <p:nvSpPr>
          <p:cNvPr id="3" name="Rectangle 6"/>
          <p:cNvSpPr>
            <a:spLocks noGrp="1" noChangeArrowheads="1"/>
          </p:cNvSpPr>
          <p:nvPr>
            <p:ph type="ftr" sz="quarter" idx="11"/>
          </p:nvPr>
        </p:nvSpPr>
        <p:spPr>
          <a:ln/>
        </p:spPr>
        <p:txBody>
          <a:bodyPr/>
          <a:lstStyle>
            <a:lvl1pPr>
              <a:defRPr/>
            </a:lvl1pPr>
          </a:lstStyle>
          <a:p>
            <a:pPr>
              <a:defRPr/>
            </a:pPr>
            <a:endParaRPr lang="ru-RU"/>
          </a:p>
        </p:txBody>
      </p:sp>
      <p:sp>
        <p:nvSpPr>
          <p:cNvPr id="4" name="Rectangle 7"/>
          <p:cNvSpPr>
            <a:spLocks noGrp="1" noChangeArrowheads="1"/>
          </p:cNvSpPr>
          <p:nvPr>
            <p:ph type="sldNum" sz="quarter" idx="12"/>
          </p:nvPr>
        </p:nvSpPr>
        <p:spPr>
          <a:ln/>
        </p:spPr>
        <p:txBody>
          <a:bodyPr/>
          <a:lstStyle>
            <a:lvl1pPr>
              <a:defRPr/>
            </a:lvl1pPr>
          </a:lstStyle>
          <a:p>
            <a:pPr>
              <a:defRPr/>
            </a:pPr>
            <a:fld id="{3B145AD3-7E5F-4B9B-8AD8-924FB52E14C5}"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8"/>
          <p:cNvSpPr>
            <a:spLocks noGrp="1" noChangeArrowheads="1"/>
          </p:cNvSpPr>
          <p:nvPr>
            <p:ph type="dt" sz="half" idx="10"/>
          </p:nvPr>
        </p:nvSpPr>
        <p:spPr>
          <a:ln/>
        </p:spPr>
        <p:txBody>
          <a:bodyPr/>
          <a:lstStyle>
            <a:lvl1pPr>
              <a:defRPr/>
            </a:lvl1pPr>
          </a:lstStyle>
          <a:p>
            <a:pPr>
              <a:defRPr/>
            </a:pPr>
            <a:fld id="{15C44541-2E44-4D71-8066-2F46A161F5A9}" type="datetime1">
              <a:rPr lang="en-US"/>
              <a:pPr>
                <a:defRPr/>
              </a:pPr>
              <a:t>9/25/2014</a:t>
            </a:fld>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7409E4BD-4C13-4BC9-8196-7A2745DC9969}"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fld id="{CE45047E-64BC-4A20-82DF-5C42CBD47203}" type="datetime1">
              <a:rPr lang="en-US"/>
              <a:pPr>
                <a:defRPr/>
              </a:pPr>
              <a:t>9/25/2014</a:t>
            </a:fld>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20021586-745A-4D85-85BB-80D15DE67DDA}"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fld id="{3A9A3D8B-A6F0-4455-9D03-BEAF781FC1D9}" type="datetime1">
              <a:rPr lang="en-US"/>
              <a:pPr>
                <a:defRPr/>
              </a:pPr>
              <a:t>9/25/2014</a:t>
            </a:fld>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9203537B-2143-402E-95A0-2A52A557A99E}"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fld id="{F0BD108C-24B1-401F-9F2E-703D586704EE}" type="datetime1">
              <a:rPr lang="en-US"/>
              <a:pPr>
                <a:defRPr/>
              </a:pPr>
              <a:t>9/25/2014</a:t>
            </a:fld>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EC14A7CF-FC6C-420C-B341-0AAB22E5F44C}" type="slidenum">
              <a:rPr lang="ru-RU"/>
              <a:pPr>
                <a:defRPr/>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7950" y="152400"/>
            <a:ext cx="1924050" cy="533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85800" y="152400"/>
            <a:ext cx="5619750" cy="533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fld id="{6F38AB0C-09CE-40EF-924A-7D3696162D83}" type="datetime1">
              <a:rPr lang="en-US"/>
              <a:pPr>
                <a:defRPr/>
              </a:pPr>
              <a:t>9/25/2014</a:t>
            </a:fld>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B0AF0AF7-0856-416D-901F-54A92F30F8E0}" type="slidenum">
              <a:rPr lang="ru-RU"/>
              <a:pPr>
                <a:defRPr/>
              </a:pPr>
              <a:t>‹#›</a:t>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ru-RU"/>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ru-RU"/>
            </a:p>
          </p:txBody>
        </p:sp>
      </p:grpSp>
      <p:sp>
        <p:nvSpPr>
          <p:cNvPr id="139269"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3927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ru-RU"/>
              <a:t>Образец заголовка</a:t>
            </a:r>
          </a:p>
        </p:txBody>
      </p:sp>
      <p:sp>
        <p:nvSpPr>
          <p:cNvPr id="7" name="Rectangle 6"/>
          <p:cNvSpPr>
            <a:spLocks noGrp="1" noChangeArrowheads="1"/>
          </p:cNvSpPr>
          <p:nvPr>
            <p:ph type="dt" sz="quarter" idx="10"/>
          </p:nvPr>
        </p:nvSpPr>
        <p:spPr/>
        <p:txBody>
          <a:bodyPr/>
          <a:lstStyle>
            <a:lvl1pPr>
              <a:defRPr/>
            </a:lvl1pPr>
          </a:lstStyle>
          <a:p>
            <a:pPr>
              <a:defRPr/>
            </a:pPr>
            <a:fld id="{75361D02-34F0-4C3B-A036-E6154A1C2CB6}" type="datetime1">
              <a:rPr lang="en-US"/>
              <a:pPr>
                <a:defRPr/>
              </a:pPr>
              <a:t>9/25/2014</a:t>
            </a:fld>
            <a:endParaRPr lang="ru-RU"/>
          </a:p>
        </p:txBody>
      </p:sp>
      <p:sp>
        <p:nvSpPr>
          <p:cNvPr id="8" name="Rectangle 7"/>
          <p:cNvSpPr>
            <a:spLocks noGrp="1" noChangeArrowheads="1"/>
          </p:cNvSpPr>
          <p:nvPr>
            <p:ph type="ftr" sz="quarter" idx="11"/>
          </p:nvPr>
        </p:nvSpPr>
        <p:spPr/>
        <p:txBody>
          <a:bodyPr/>
          <a:lstStyle>
            <a:lvl1pPr>
              <a:defRPr/>
            </a:lvl1pPr>
          </a:lstStyle>
          <a:p>
            <a:pPr>
              <a:defRPr/>
            </a:pPr>
            <a:endParaRPr lang="ru-RU"/>
          </a:p>
        </p:txBody>
      </p:sp>
      <p:sp>
        <p:nvSpPr>
          <p:cNvPr id="9" name="Rectangle 8"/>
          <p:cNvSpPr>
            <a:spLocks noGrp="1" noChangeArrowheads="1"/>
          </p:cNvSpPr>
          <p:nvPr>
            <p:ph type="sldNum" sz="quarter" idx="12"/>
          </p:nvPr>
        </p:nvSpPr>
        <p:spPr/>
        <p:txBody>
          <a:bodyPr/>
          <a:lstStyle>
            <a:lvl1pPr>
              <a:defRPr/>
            </a:lvl1pPr>
          </a:lstStyle>
          <a:p>
            <a:pPr>
              <a:defRPr/>
            </a:pPr>
            <a:fld id="{88BCCFB0-0F22-4B98-8315-CF41D2698C14}" type="slidenum">
              <a:rPr lang="ru-RU"/>
              <a:pPr>
                <a:defRPr/>
              </a:pPr>
              <a:t>‹#›</a:t>
            </a:fld>
            <a:endParaRPr lang="ru-RU"/>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7"/>
          <p:cNvSpPr>
            <a:spLocks noGrp="1" noChangeArrowheads="1"/>
          </p:cNvSpPr>
          <p:nvPr>
            <p:ph type="dt" sz="half" idx="10"/>
          </p:nvPr>
        </p:nvSpPr>
        <p:spPr>
          <a:ln/>
        </p:spPr>
        <p:txBody>
          <a:bodyPr/>
          <a:lstStyle>
            <a:lvl1pPr>
              <a:defRPr/>
            </a:lvl1pPr>
          </a:lstStyle>
          <a:p>
            <a:pPr>
              <a:defRPr/>
            </a:pPr>
            <a:fld id="{CD561E83-0777-4425-BAA1-4F8A1CBDE6DB}"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FD38BAE1-1443-46F2-99FE-ED9BC5550493}" type="slidenum">
              <a:rPr lang="ru-RU"/>
              <a:pPr>
                <a:defRPr/>
              </a:pPr>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7"/>
          <p:cNvSpPr>
            <a:spLocks noGrp="1" noChangeArrowheads="1"/>
          </p:cNvSpPr>
          <p:nvPr>
            <p:ph type="dt" sz="half" idx="10"/>
          </p:nvPr>
        </p:nvSpPr>
        <p:spPr>
          <a:ln/>
        </p:spPr>
        <p:txBody>
          <a:bodyPr/>
          <a:lstStyle>
            <a:lvl1pPr>
              <a:defRPr/>
            </a:lvl1pPr>
          </a:lstStyle>
          <a:p>
            <a:pPr>
              <a:defRPr/>
            </a:pPr>
            <a:fld id="{95C530C9-72D0-4C1A-A33B-1DA20AACCB67}"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7BAA5C3F-959A-4C69-ADA9-7302AB754FB3}" type="slidenum">
              <a:rPr lang="ru-RU"/>
              <a:pPr>
                <a:defRPr/>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7"/>
          <p:cNvSpPr>
            <a:spLocks noGrp="1" noChangeArrowheads="1"/>
          </p:cNvSpPr>
          <p:nvPr>
            <p:ph type="dt" sz="half" idx="10"/>
          </p:nvPr>
        </p:nvSpPr>
        <p:spPr>
          <a:ln/>
        </p:spPr>
        <p:txBody>
          <a:bodyPr/>
          <a:lstStyle>
            <a:lvl1pPr>
              <a:defRPr/>
            </a:lvl1pPr>
          </a:lstStyle>
          <a:p>
            <a:pPr>
              <a:defRPr/>
            </a:pPr>
            <a:fld id="{DA970523-F3EC-461F-B302-AC672D3E2589}" type="datetime1">
              <a:rPr lang="en-US"/>
              <a:pPr>
                <a:defRPr/>
              </a:pPr>
              <a:t>9/25/2014</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878CAF8D-87DF-41AA-98F6-4C738C3638F7}" type="slidenum">
              <a:rPr lang="ru-RU"/>
              <a:pPr>
                <a:defRPr/>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7"/>
          <p:cNvSpPr>
            <a:spLocks noGrp="1" noChangeArrowheads="1"/>
          </p:cNvSpPr>
          <p:nvPr>
            <p:ph type="dt" sz="half" idx="10"/>
          </p:nvPr>
        </p:nvSpPr>
        <p:spPr>
          <a:ln/>
        </p:spPr>
        <p:txBody>
          <a:bodyPr/>
          <a:lstStyle>
            <a:lvl1pPr>
              <a:defRPr/>
            </a:lvl1pPr>
          </a:lstStyle>
          <a:p>
            <a:pPr>
              <a:defRPr/>
            </a:pPr>
            <a:fld id="{3204337E-8F69-4449-9650-C731DD25EC46}" type="datetime1">
              <a:rPr lang="en-US"/>
              <a:pPr>
                <a:defRPr/>
              </a:pPr>
              <a:t>9/25/2014</a:t>
            </a:fld>
            <a:endParaRPr lang="ru-RU"/>
          </a:p>
        </p:txBody>
      </p:sp>
      <p:sp>
        <p:nvSpPr>
          <p:cNvPr id="8" name="Rectangle 8"/>
          <p:cNvSpPr>
            <a:spLocks noGrp="1" noChangeArrowheads="1"/>
          </p:cNvSpPr>
          <p:nvPr>
            <p:ph type="ftr" sz="quarter" idx="11"/>
          </p:nvPr>
        </p:nvSpPr>
        <p:spPr>
          <a:ln/>
        </p:spPr>
        <p:txBody>
          <a:bodyPr/>
          <a:lstStyle>
            <a:lvl1pPr>
              <a:defRPr/>
            </a:lvl1pPr>
          </a:lstStyle>
          <a:p>
            <a:pPr>
              <a:defRPr/>
            </a:pPr>
            <a:endParaRPr lang="ru-RU"/>
          </a:p>
        </p:txBody>
      </p:sp>
      <p:sp>
        <p:nvSpPr>
          <p:cNvPr id="9" name="Rectangle 9"/>
          <p:cNvSpPr>
            <a:spLocks noGrp="1" noChangeArrowheads="1"/>
          </p:cNvSpPr>
          <p:nvPr>
            <p:ph type="sldNum" sz="quarter" idx="12"/>
          </p:nvPr>
        </p:nvSpPr>
        <p:spPr>
          <a:ln/>
        </p:spPr>
        <p:txBody>
          <a:bodyPr/>
          <a:lstStyle>
            <a:lvl1pPr>
              <a:defRPr/>
            </a:lvl1pPr>
          </a:lstStyle>
          <a:p>
            <a:pPr>
              <a:defRPr/>
            </a:pPr>
            <a:fld id="{30E5EF5C-15CB-4BEE-8457-5C9F93BEDA80}" type="slidenum">
              <a:rPr lang="ru-RU"/>
              <a:pPr>
                <a:defRPr/>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7"/>
          <p:cNvSpPr>
            <a:spLocks noGrp="1" noChangeArrowheads="1"/>
          </p:cNvSpPr>
          <p:nvPr>
            <p:ph type="dt" sz="half" idx="10"/>
          </p:nvPr>
        </p:nvSpPr>
        <p:spPr>
          <a:ln/>
        </p:spPr>
        <p:txBody>
          <a:bodyPr/>
          <a:lstStyle>
            <a:lvl1pPr>
              <a:defRPr/>
            </a:lvl1pPr>
          </a:lstStyle>
          <a:p>
            <a:pPr>
              <a:defRPr/>
            </a:pPr>
            <a:fld id="{65A7C75D-306C-4AE7-A3C6-5B7E2C99885D}" type="datetime1">
              <a:rPr lang="en-US"/>
              <a:pPr>
                <a:defRPr/>
              </a:pPr>
              <a:t>9/25/2014</a:t>
            </a:fld>
            <a:endParaRPr lang="ru-RU"/>
          </a:p>
        </p:txBody>
      </p:sp>
      <p:sp>
        <p:nvSpPr>
          <p:cNvPr id="4" name="Rectangle 8"/>
          <p:cNvSpPr>
            <a:spLocks noGrp="1" noChangeArrowheads="1"/>
          </p:cNvSpPr>
          <p:nvPr>
            <p:ph type="ftr" sz="quarter" idx="11"/>
          </p:nvPr>
        </p:nvSpPr>
        <p:spPr>
          <a:ln/>
        </p:spPr>
        <p:txBody>
          <a:bodyPr/>
          <a:lstStyle>
            <a:lvl1pPr>
              <a:defRPr/>
            </a:lvl1pPr>
          </a:lstStyle>
          <a:p>
            <a:pPr>
              <a:defRPr/>
            </a:pPr>
            <a:endParaRPr lang="ru-RU"/>
          </a:p>
        </p:txBody>
      </p:sp>
      <p:sp>
        <p:nvSpPr>
          <p:cNvPr id="5" name="Rectangle 9"/>
          <p:cNvSpPr>
            <a:spLocks noGrp="1" noChangeArrowheads="1"/>
          </p:cNvSpPr>
          <p:nvPr>
            <p:ph type="sldNum" sz="quarter" idx="12"/>
          </p:nvPr>
        </p:nvSpPr>
        <p:spPr>
          <a:ln/>
        </p:spPr>
        <p:txBody>
          <a:bodyPr/>
          <a:lstStyle>
            <a:lvl1pPr>
              <a:defRPr/>
            </a:lvl1pPr>
          </a:lstStyle>
          <a:p>
            <a:pPr>
              <a:defRPr/>
            </a:pPr>
            <a:fld id="{91C9CA22-BFD8-4A31-8253-FF8D35E911EC}"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8"/>
          <p:cNvSpPr>
            <a:spLocks noGrp="1" noChangeArrowheads="1"/>
          </p:cNvSpPr>
          <p:nvPr>
            <p:ph type="dt" sz="half" idx="10"/>
          </p:nvPr>
        </p:nvSpPr>
        <p:spPr>
          <a:ln/>
        </p:spPr>
        <p:txBody>
          <a:bodyPr/>
          <a:lstStyle>
            <a:lvl1pPr>
              <a:defRPr/>
            </a:lvl1pPr>
          </a:lstStyle>
          <a:p>
            <a:pPr>
              <a:defRPr/>
            </a:pPr>
            <a:fld id="{9BB9C3C7-117D-46AB-A426-9B2D07900EE3}" type="datetime1">
              <a:rPr lang="en-US"/>
              <a:pPr>
                <a:defRPr/>
              </a:pPr>
              <a:t>9/25/2014</a:t>
            </a:fld>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8FC050D3-F05C-4C74-B836-66F95086A18C}" type="slidenum">
              <a:rPr lang="ru-RU"/>
              <a:pPr>
                <a:defRPr/>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F1490409-D2C5-4965-9764-B3EA83FB3C96}" type="datetime1">
              <a:rPr lang="en-US"/>
              <a:pPr>
                <a:defRPr/>
              </a:pPr>
              <a:t>9/25/2014</a:t>
            </a:fld>
            <a:endParaRPr lang="ru-RU"/>
          </a:p>
        </p:txBody>
      </p:sp>
      <p:sp>
        <p:nvSpPr>
          <p:cNvPr id="3" name="Rectangle 8"/>
          <p:cNvSpPr>
            <a:spLocks noGrp="1" noChangeArrowheads="1"/>
          </p:cNvSpPr>
          <p:nvPr>
            <p:ph type="ftr" sz="quarter" idx="11"/>
          </p:nvPr>
        </p:nvSpPr>
        <p:spPr>
          <a:ln/>
        </p:spPr>
        <p:txBody>
          <a:bodyPr/>
          <a:lstStyle>
            <a:lvl1pPr>
              <a:defRPr/>
            </a:lvl1pPr>
          </a:lstStyle>
          <a:p>
            <a:pPr>
              <a:defRPr/>
            </a:pPr>
            <a:endParaRPr lang="ru-RU"/>
          </a:p>
        </p:txBody>
      </p:sp>
      <p:sp>
        <p:nvSpPr>
          <p:cNvPr id="4" name="Rectangle 9"/>
          <p:cNvSpPr>
            <a:spLocks noGrp="1" noChangeArrowheads="1"/>
          </p:cNvSpPr>
          <p:nvPr>
            <p:ph type="sldNum" sz="quarter" idx="12"/>
          </p:nvPr>
        </p:nvSpPr>
        <p:spPr>
          <a:ln/>
        </p:spPr>
        <p:txBody>
          <a:bodyPr/>
          <a:lstStyle>
            <a:lvl1pPr>
              <a:defRPr/>
            </a:lvl1pPr>
          </a:lstStyle>
          <a:p>
            <a:pPr>
              <a:defRPr/>
            </a:pPr>
            <a:fld id="{EF5ADDF7-FA0A-4303-B095-566139C6CCB1}" type="slidenum">
              <a:rPr lang="ru-RU"/>
              <a:pPr>
                <a:defRPr/>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3EC1EB98-2A92-41B8-8A29-627856BE6003}" type="datetime1">
              <a:rPr lang="en-US"/>
              <a:pPr>
                <a:defRPr/>
              </a:pPr>
              <a:t>9/25/2014</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2783A083-F02E-4B39-A9FE-DCD4330384C3}" type="slidenum">
              <a:rPr lang="ru-RU"/>
              <a:pPr>
                <a:defRPr/>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74D324DA-F72C-4D13-A13E-8D4C41AA18EB}" type="datetime1">
              <a:rPr lang="en-US"/>
              <a:pPr>
                <a:defRPr/>
              </a:pPr>
              <a:t>9/25/2014</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81248202-B0FF-41EF-B7D1-DCC374F6ACB9}" type="slidenum">
              <a:rPr lang="ru-RU"/>
              <a:pPr>
                <a:defRPr/>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7"/>
          <p:cNvSpPr>
            <a:spLocks noGrp="1" noChangeArrowheads="1"/>
          </p:cNvSpPr>
          <p:nvPr>
            <p:ph type="dt" sz="half" idx="10"/>
          </p:nvPr>
        </p:nvSpPr>
        <p:spPr>
          <a:ln/>
        </p:spPr>
        <p:txBody>
          <a:bodyPr/>
          <a:lstStyle>
            <a:lvl1pPr>
              <a:defRPr/>
            </a:lvl1pPr>
          </a:lstStyle>
          <a:p>
            <a:pPr>
              <a:defRPr/>
            </a:pPr>
            <a:fld id="{47F69EFA-2BA3-4EA1-96B9-9F5C807ADD68}"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8005BBA9-3024-4395-9A9F-B6A6CA63CEED}" type="slidenum">
              <a:rPr lang="ru-RU"/>
              <a:pPr>
                <a:defRPr/>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2136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213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7"/>
          <p:cNvSpPr>
            <a:spLocks noGrp="1" noChangeArrowheads="1"/>
          </p:cNvSpPr>
          <p:nvPr>
            <p:ph type="dt" sz="half" idx="10"/>
          </p:nvPr>
        </p:nvSpPr>
        <p:spPr>
          <a:ln/>
        </p:spPr>
        <p:txBody>
          <a:bodyPr/>
          <a:lstStyle>
            <a:lvl1pPr>
              <a:defRPr/>
            </a:lvl1pPr>
          </a:lstStyle>
          <a:p>
            <a:pPr>
              <a:defRPr/>
            </a:pPr>
            <a:fld id="{9DCC25F7-2877-401E-A82B-F83BD14C3818}"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B554F7AB-EDB6-4067-9272-39845A58E9E6}" type="slidenum">
              <a:rPr lang="ru-RU"/>
              <a:pPr>
                <a:defRPr/>
              </a:pPr>
              <a:t>‹#›</a:t>
            </a:fld>
            <a:endParaRPr lang="ru-RU"/>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srcRect/>
          <a:stretch>
            <a:fillRect/>
          </a:stretch>
        </p:blipFill>
        <p:spPr bwMode="ltGray">
          <a:xfrm>
            <a:off x="0" y="0"/>
            <a:ext cx="9144000" cy="6862763"/>
          </a:xfrm>
          <a:prstGeom prst="rect">
            <a:avLst/>
          </a:prstGeom>
          <a:noFill/>
          <a:ln w="9525">
            <a:noFill/>
            <a:miter lim="800000"/>
            <a:headEnd/>
            <a:tailEnd/>
          </a:ln>
        </p:spPr>
      </p:pic>
      <p:sp>
        <p:nvSpPr>
          <p:cNvPr id="189446"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ru-RU"/>
              <a:t>Образец подзаголовка</a:t>
            </a:r>
          </a:p>
        </p:txBody>
      </p:sp>
      <p:sp>
        <p:nvSpPr>
          <p:cNvPr id="189447"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ru-RU"/>
              <a:t>Образец заголовка</a:t>
            </a:r>
          </a:p>
        </p:txBody>
      </p:sp>
      <p:sp>
        <p:nvSpPr>
          <p:cNvPr id="5" name="Rectangle 3"/>
          <p:cNvSpPr>
            <a:spLocks noGrp="1" noChangeArrowheads="1"/>
          </p:cNvSpPr>
          <p:nvPr>
            <p:ph type="dt" sz="half" idx="10"/>
          </p:nvPr>
        </p:nvSpPr>
        <p:spPr>
          <a:xfrm>
            <a:off x="304800" y="6248400"/>
            <a:ext cx="1905000" cy="457200"/>
          </a:xfrm>
        </p:spPr>
        <p:txBody>
          <a:bodyPr/>
          <a:lstStyle>
            <a:lvl1pPr>
              <a:defRPr/>
            </a:lvl1pPr>
          </a:lstStyle>
          <a:p>
            <a:pPr>
              <a:defRPr/>
            </a:pPr>
            <a:fld id="{A93AE818-27CA-4B63-91AB-1C19E680685A}" type="datetime1">
              <a:rPr lang="en-US"/>
              <a:pPr>
                <a:defRPr/>
              </a:pPr>
              <a:t>9/25/2014</a:t>
            </a:fld>
            <a:endParaRPr lang="ru-RU"/>
          </a:p>
        </p:txBody>
      </p:sp>
      <p:sp>
        <p:nvSpPr>
          <p:cNvPr id="6" name="Rectangle 4"/>
          <p:cNvSpPr>
            <a:spLocks noGrp="1" noChangeArrowheads="1"/>
          </p:cNvSpPr>
          <p:nvPr>
            <p:ph type="ftr" sz="quarter" idx="11"/>
          </p:nvPr>
        </p:nvSpPr>
        <p:spPr/>
        <p:txBody>
          <a:bodyPr/>
          <a:lstStyle>
            <a:lvl1pPr>
              <a:defRPr/>
            </a:lvl1pPr>
          </a:lstStyle>
          <a:p>
            <a:pPr>
              <a:defRPr/>
            </a:pPr>
            <a:endParaRPr lang="ru-RU"/>
          </a:p>
        </p:txBody>
      </p:sp>
      <p:sp>
        <p:nvSpPr>
          <p:cNvPr id="7" name="Rectangle 5"/>
          <p:cNvSpPr>
            <a:spLocks noGrp="1" noChangeArrowheads="1"/>
          </p:cNvSpPr>
          <p:nvPr>
            <p:ph type="sldNum" sz="quarter" idx="12"/>
          </p:nvPr>
        </p:nvSpPr>
        <p:spPr>
          <a:xfrm>
            <a:off x="7010400" y="6248400"/>
            <a:ext cx="1905000" cy="457200"/>
          </a:xfrm>
        </p:spPr>
        <p:txBody>
          <a:bodyPr/>
          <a:lstStyle>
            <a:lvl1pPr>
              <a:defRPr/>
            </a:lvl1pPr>
          </a:lstStyle>
          <a:p>
            <a:pPr>
              <a:defRPr/>
            </a:pPr>
            <a:fld id="{D9B05893-EBE4-42AD-B51A-B1BE8CD9397D}" type="slidenum">
              <a:rPr lang="ru-RU"/>
              <a:pPr>
                <a:defRPr/>
              </a:pPr>
              <a:t>‹#›</a:t>
            </a:fld>
            <a:endParaRPr lang="ru-RU"/>
          </a:p>
        </p:txBody>
      </p:sp>
    </p:spTree>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7"/>
          <p:cNvSpPr>
            <a:spLocks noGrp="1" noChangeArrowheads="1"/>
          </p:cNvSpPr>
          <p:nvPr>
            <p:ph type="dt" sz="half" idx="10"/>
          </p:nvPr>
        </p:nvSpPr>
        <p:spPr>
          <a:ln/>
        </p:spPr>
        <p:txBody>
          <a:bodyPr/>
          <a:lstStyle>
            <a:lvl1pPr>
              <a:defRPr/>
            </a:lvl1pPr>
          </a:lstStyle>
          <a:p>
            <a:pPr>
              <a:defRPr/>
            </a:pPr>
            <a:fld id="{AF63CA42-84B4-41A8-A060-5E6EA22BEA5A}"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0D663F71-F1DD-46A1-A39D-76829F9A5533}" type="slidenum">
              <a:rPr lang="ru-RU"/>
              <a:pPr>
                <a:defRPr/>
              </a:pPr>
              <a:t>‹#›</a:t>
            </a:fld>
            <a:endParaRPr lang="ru-R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7"/>
          <p:cNvSpPr>
            <a:spLocks noGrp="1" noChangeArrowheads="1"/>
          </p:cNvSpPr>
          <p:nvPr>
            <p:ph type="dt" sz="half" idx="10"/>
          </p:nvPr>
        </p:nvSpPr>
        <p:spPr>
          <a:ln/>
        </p:spPr>
        <p:txBody>
          <a:bodyPr/>
          <a:lstStyle>
            <a:lvl1pPr>
              <a:defRPr/>
            </a:lvl1pPr>
          </a:lstStyle>
          <a:p>
            <a:pPr>
              <a:defRPr/>
            </a:pPr>
            <a:fld id="{2009474C-D2AF-4CEE-93BA-1D59ECC6320C}"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5B58A9CA-F3CF-477D-8D50-119DDCFE2AE7}" type="slidenum">
              <a:rPr lang="ru-RU"/>
              <a:pPr>
                <a:defRPr/>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7"/>
          <p:cNvSpPr>
            <a:spLocks noGrp="1" noChangeArrowheads="1"/>
          </p:cNvSpPr>
          <p:nvPr>
            <p:ph type="dt" sz="half" idx="10"/>
          </p:nvPr>
        </p:nvSpPr>
        <p:spPr>
          <a:ln/>
        </p:spPr>
        <p:txBody>
          <a:bodyPr/>
          <a:lstStyle>
            <a:lvl1pPr>
              <a:defRPr/>
            </a:lvl1pPr>
          </a:lstStyle>
          <a:p>
            <a:pPr>
              <a:defRPr/>
            </a:pPr>
            <a:fld id="{3ABE256A-A799-4132-A3C5-A78ACCD8E12D}" type="datetime1">
              <a:rPr lang="en-US"/>
              <a:pPr>
                <a:defRPr/>
              </a:pPr>
              <a:t>9/25/2014</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A5F943E8-5DB4-42E5-B89F-432EA4F412B3}" type="slidenum">
              <a:rPr lang="ru-RU"/>
              <a:pPr>
                <a:defRPr/>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7"/>
          <p:cNvSpPr>
            <a:spLocks noGrp="1" noChangeArrowheads="1"/>
          </p:cNvSpPr>
          <p:nvPr>
            <p:ph type="dt" sz="half" idx="10"/>
          </p:nvPr>
        </p:nvSpPr>
        <p:spPr>
          <a:ln/>
        </p:spPr>
        <p:txBody>
          <a:bodyPr/>
          <a:lstStyle>
            <a:lvl1pPr>
              <a:defRPr/>
            </a:lvl1pPr>
          </a:lstStyle>
          <a:p>
            <a:pPr>
              <a:defRPr/>
            </a:pPr>
            <a:fld id="{96C57EE7-30EE-40F5-8C88-7F7CAECD0299}" type="datetime1">
              <a:rPr lang="en-US"/>
              <a:pPr>
                <a:defRPr/>
              </a:pPr>
              <a:t>9/25/2014</a:t>
            </a:fld>
            <a:endParaRPr lang="ru-RU"/>
          </a:p>
        </p:txBody>
      </p:sp>
      <p:sp>
        <p:nvSpPr>
          <p:cNvPr id="8" name="Rectangle 8"/>
          <p:cNvSpPr>
            <a:spLocks noGrp="1" noChangeArrowheads="1"/>
          </p:cNvSpPr>
          <p:nvPr>
            <p:ph type="ftr" sz="quarter" idx="11"/>
          </p:nvPr>
        </p:nvSpPr>
        <p:spPr>
          <a:ln/>
        </p:spPr>
        <p:txBody>
          <a:bodyPr/>
          <a:lstStyle>
            <a:lvl1pPr>
              <a:defRPr/>
            </a:lvl1pPr>
          </a:lstStyle>
          <a:p>
            <a:pPr>
              <a:defRPr/>
            </a:pPr>
            <a:endParaRPr lang="ru-RU"/>
          </a:p>
        </p:txBody>
      </p:sp>
      <p:sp>
        <p:nvSpPr>
          <p:cNvPr id="9" name="Rectangle 9"/>
          <p:cNvSpPr>
            <a:spLocks noGrp="1" noChangeArrowheads="1"/>
          </p:cNvSpPr>
          <p:nvPr>
            <p:ph type="sldNum" sz="quarter" idx="12"/>
          </p:nvPr>
        </p:nvSpPr>
        <p:spPr>
          <a:ln/>
        </p:spPr>
        <p:txBody>
          <a:bodyPr/>
          <a:lstStyle>
            <a:lvl1pPr>
              <a:defRPr/>
            </a:lvl1pPr>
          </a:lstStyle>
          <a:p>
            <a:pPr>
              <a:defRPr/>
            </a:pPr>
            <a:fld id="{FCA44E04-AD83-45CB-9CA6-55BA495516B9}"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8"/>
          <p:cNvSpPr>
            <a:spLocks noGrp="1" noChangeArrowheads="1"/>
          </p:cNvSpPr>
          <p:nvPr>
            <p:ph type="dt" sz="half" idx="10"/>
          </p:nvPr>
        </p:nvSpPr>
        <p:spPr>
          <a:ln/>
        </p:spPr>
        <p:txBody>
          <a:bodyPr/>
          <a:lstStyle>
            <a:lvl1pPr>
              <a:defRPr/>
            </a:lvl1pPr>
          </a:lstStyle>
          <a:p>
            <a:pPr>
              <a:defRPr/>
            </a:pPr>
            <a:fld id="{6DFEBF02-20EB-4399-8559-2B6EAEB9A81E}" type="datetime1">
              <a:rPr lang="en-US"/>
              <a:pPr>
                <a:defRPr/>
              </a:pPr>
              <a:t>9/25/2014</a:t>
            </a:fld>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2E9873E9-E223-4545-A2B9-2EA218454FD5}" type="slidenum">
              <a:rPr lang="ru-RU"/>
              <a:pPr>
                <a:defRPr/>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7"/>
          <p:cNvSpPr>
            <a:spLocks noGrp="1" noChangeArrowheads="1"/>
          </p:cNvSpPr>
          <p:nvPr>
            <p:ph type="dt" sz="half" idx="10"/>
          </p:nvPr>
        </p:nvSpPr>
        <p:spPr>
          <a:ln/>
        </p:spPr>
        <p:txBody>
          <a:bodyPr/>
          <a:lstStyle>
            <a:lvl1pPr>
              <a:defRPr/>
            </a:lvl1pPr>
          </a:lstStyle>
          <a:p>
            <a:pPr>
              <a:defRPr/>
            </a:pPr>
            <a:fld id="{97F9A35A-96B4-49A2-A28B-E41CE6BB4256}" type="datetime1">
              <a:rPr lang="en-US"/>
              <a:pPr>
                <a:defRPr/>
              </a:pPr>
              <a:t>9/25/2014</a:t>
            </a:fld>
            <a:endParaRPr lang="ru-RU"/>
          </a:p>
        </p:txBody>
      </p:sp>
      <p:sp>
        <p:nvSpPr>
          <p:cNvPr id="4" name="Rectangle 8"/>
          <p:cNvSpPr>
            <a:spLocks noGrp="1" noChangeArrowheads="1"/>
          </p:cNvSpPr>
          <p:nvPr>
            <p:ph type="ftr" sz="quarter" idx="11"/>
          </p:nvPr>
        </p:nvSpPr>
        <p:spPr>
          <a:ln/>
        </p:spPr>
        <p:txBody>
          <a:bodyPr/>
          <a:lstStyle>
            <a:lvl1pPr>
              <a:defRPr/>
            </a:lvl1pPr>
          </a:lstStyle>
          <a:p>
            <a:pPr>
              <a:defRPr/>
            </a:pPr>
            <a:endParaRPr lang="ru-RU"/>
          </a:p>
        </p:txBody>
      </p:sp>
      <p:sp>
        <p:nvSpPr>
          <p:cNvPr id="5" name="Rectangle 9"/>
          <p:cNvSpPr>
            <a:spLocks noGrp="1" noChangeArrowheads="1"/>
          </p:cNvSpPr>
          <p:nvPr>
            <p:ph type="sldNum" sz="quarter" idx="12"/>
          </p:nvPr>
        </p:nvSpPr>
        <p:spPr>
          <a:ln/>
        </p:spPr>
        <p:txBody>
          <a:bodyPr/>
          <a:lstStyle>
            <a:lvl1pPr>
              <a:defRPr/>
            </a:lvl1pPr>
          </a:lstStyle>
          <a:p>
            <a:pPr>
              <a:defRPr/>
            </a:pPr>
            <a:fld id="{75D4B500-660C-4AD8-8254-1E2B3C40D410}" type="slidenum">
              <a:rPr lang="ru-RU"/>
              <a:pPr>
                <a:defRPr/>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B2EF71BF-852F-45E6-B434-68AFACC9BDDA}" type="datetime1">
              <a:rPr lang="en-US"/>
              <a:pPr>
                <a:defRPr/>
              </a:pPr>
              <a:t>9/25/2014</a:t>
            </a:fld>
            <a:endParaRPr lang="ru-RU"/>
          </a:p>
        </p:txBody>
      </p:sp>
      <p:sp>
        <p:nvSpPr>
          <p:cNvPr id="3" name="Rectangle 8"/>
          <p:cNvSpPr>
            <a:spLocks noGrp="1" noChangeArrowheads="1"/>
          </p:cNvSpPr>
          <p:nvPr>
            <p:ph type="ftr" sz="quarter" idx="11"/>
          </p:nvPr>
        </p:nvSpPr>
        <p:spPr>
          <a:ln/>
        </p:spPr>
        <p:txBody>
          <a:bodyPr/>
          <a:lstStyle>
            <a:lvl1pPr>
              <a:defRPr/>
            </a:lvl1pPr>
          </a:lstStyle>
          <a:p>
            <a:pPr>
              <a:defRPr/>
            </a:pPr>
            <a:endParaRPr lang="ru-RU"/>
          </a:p>
        </p:txBody>
      </p:sp>
      <p:sp>
        <p:nvSpPr>
          <p:cNvPr id="4" name="Rectangle 9"/>
          <p:cNvSpPr>
            <a:spLocks noGrp="1" noChangeArrowheads="1"/>
          </p:cNvSpPr>
          <p:nvPr>
            <p:ph type="sldNum" sz="quarter" idx="12"/>
          </p:nvPr>
        </p:nvSpPr>
        <p:spPr>
          <a:ln/>
        </p:spPr>
        <p:txBody>
          <a:bodyPr/>
          <a:lstStyle>
            <a:lvl1pPr>
              <a:defRPr/>
            </a:lvl1pPr>
          </a:lstStyle>
          <a:p>
            <a:pPr>
              <a:defRPr/>
            </a:pPr>
            <a:fld id="{8E066DE9-DD76-4BC1-AEC9-175C6F0003BF}" type="slidenum">
              <a:rPr lang="ru-RU"/>
              <a:pPr>
                <a:defRPr/>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8025118B-E486-44C7-9BF3-85E686224111}" type="datetime1">
              <a:rPr lang="en-US"/>
              <a:pPr>
                <a:defRPr/>
              </a:pPr>
              <a:t>9/25/2014</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FBD84D48-B7D6-41BA-98EF-F4F16E0BAD22}" type="slidenum">
              <a:rPr lang="ru-RU"/>
              <a:pPr>
                <a:defRPr/>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7"/>
          <p:cNvSpPr>
            <a:spLocks noGrp="1" noChangeArrowheads="1"/>
          </p:cNvSpPr>
          <p:nvPr>
            <p:ph type="dt" sz="half" idx="10"/>
          </p:nvPr>
        </p:nvSpPr>
        <p:spPr>
          <a:ln/>
        </p:spPr>
        <p:txBody>
          <a:bodyPr/>
          <a:lstStyle>
            <a:lvl1pPr>
              <a:defRPr/>
            </a:lvl1pPr>
          </a:lstStyle>
          <a:p>
            <a:pPr>
              <a:defRPr/>
            </a:pPr>
            <a:fld id="{63E2FFA9-99F7-438C-A580-39AB136FDC28}" type="datetime1">
              <a:rPr lang="en-US"/>
              <a:pPr>
                <a:defRPr/>
              </a:pPr>
              <a:t>9/25/2014</a:t>
            </a:fld>
            <a:endParaRPr lang="ru-RU"/>
          </a:p>
        </p:txBody>
      </p:sp>
      <p:sp>
        <p:nvSpPr>
          <p:cNvPr id="6" name="Rectangle 8"/>
          <p:cNvSpPr>
            <a:spLocks noGrp="1" noChangeArrowheads="1"/>
          </p:cNvSpPr>
          <p:nvPr>
            <p:ph type="ftr" sz="quarter" idx="11"/>
          </p:nvPr>
        </p:nvSpPr>
        <p:spPr>
          <a:ln/>
        </p:spPr>
        <p:txBody>
          <a:bodyPr/>
          <a:lstStyle>
            <a:lvl1pPr>
              <a:defRPr/>
            </a:lvl1pPr>
          </a:lstStyle>
          <a:p>
            <a:pPr>
              <a:defRPr/>
            </a:pPr>
            <a:endParaRPr lang="ru-RU"/>
          </a:p>
        </p:txBody>
      </p:sp>
      <p:sp>
        <p:nvSpPr>
          <p:cNvPr id="7" name="Rectangle 9"/>
          <p:cNvSpPr>
            <a:spLocks noGrp="1" noChangeArrowheads="1"/>
          </p:cNvSpPr>
          <p:nvPr>
            <p:ph type="sldNum" sz="quarter" idx="12"/>
          </p:nvPr>
        </p:nvSpPr>
        <p:spPr>
          <a:ln/>
        </p:spPr>
        <p:txBody>
          <a:bodyPr/>
          <a:lstStyle>
            <a:lvl1pPr>
              <a:defRPr/>
            </a:lvl1pPr>
          </a:lstStyle>
          <a:p>
            <a:pPr>
              <a:defRPr/>
            </a:pPr>
            <a:fld id="{E0B2F75C-876C-497A-BEDE-1B1E543E310A}" type="slidenum">
              <a:rPr lang="ru-RU"/>
              <a:pPr>
                <a:defRPr/>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7"/>
          <p:cNvSpPr>
            <a:spLocks noGrp="1" noChangeArrowheads="1"/>
          </p:cNvSpPr>
          <p:nvPr>
            <p:ph type="dt" sz="half" idx="10"/>
          </p:nvPr>
        </p:nvSpPr>
        <p:spPr>
          <a:ln/>
        </p:spPr>
        <p:txBody>
          <a:bodyPr/>
          <a:lstStyle>
            <a:lvl1pPr>
              <a:defRPr/>
            </a:lvl1pPr>
          </a:lstStyle>
          <a:p>
            <a:pPr>
              <a:defRPr/>
            </a:pPr>
            <a:fld id="{4C764684-5209-4ABC-9693-C2C960C24331}"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47688A7A-445A-451F-BE86-FA3F2AA9384F}" type="slidenum">
              <a:rPr lang="ru-RU"/>
              <a:pPr>
                <a:defRPr/>
              </a:pPr>
              <a:t>‹#›</a:t>
            </a:fld>
            <a:endParaRPr lang="ru-RU"/>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239000" y="228600"/>
            <a:ext cx="1600200" cy="58674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2438400" y="228600"/>
            <a:ext cx="4648200" cy="58674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7"/>
          <p:cNvSpPr>
            <a:spLocks noGrp="1" noChangeArrowheads="1"/>
          </p:cNvSpPr>
          <p:nvPr>
            <p:ph type="dt" sz="half" idx="10"/>
          </p:nvPr>
        </p:nvSpPr>
        <p:spPr>
          <a:ln/>
        </p:spPr>
        <p:txBody>
          <a:bodyPr/>
          <a:lstStyle>
            <a:lvl1pPr>
              <a:defRPr/>
            </a:lvl1pPr>
          </a:lstStyle>
          <a:p>
            <a:pPr>
              <a:defRPr/>
            </a:pPr>
            <a:fld id="{502335F2-2CB5-4539-ADD4-04212EB46FEB}" type="datetime1">
              <a:rPr lang="en-US"/>
              <a:pPr>
                <a:defRPr/>
              </a:pPr>
              <a:t>9/25/2014</a:t>
            </a:fld>
            <a:endParaRPr lang="ru-RU"/>
          </a:p>
        </p:txBody>
      </p:sp>
      <p:sp>
        <p:nvSpPr>
          <p:cNvPr id="5" name="Rectangle 8"/>
          <p:cNvSpPr>
            <a:spLocks noGrp="1" noChangeArrowheads="1"/>
          </p:cNvSpPr>
          <p:nvPr>
            <p:ph type="ftr" sz="quarter" idx="11"/>
          </p:nvPr>
        </p:nvSpPr>
        <p:spPr>
          <a:ln/>
        </p:spPr>
        <p:txBody>
          <a:bodyPr/>
          <a:lstStyle>
            <a:lvl1pPr>
              <a:defRPr/>
            </a:lvl1pPr>
          </a:lstStyle>
          <a:p>
            <a:pPr>
              <a:defRPr/>
            </a:pPr>
            <a:endParaRPr lang="ru-RU"/>
          </a:p>
        </p:txBody>
      </p:sp>
      <p:sp>
        <p:nvSpPr>
          <p:cNvPr id="6" name="Rectangle 9"/>
          <p:cNvSpPr>
            <a:spLocks noGrp="1" noChangeArrowheads="1"/>
          </p:cNvSpPr>
          <p:nvPr>
            <p:ph type="sldNum" sz="quarter" idx="12"/>
          </p:nvPr>
        </p:nvSpPr>
        <p:spPr>
          <a:ln/>
        </p:spPr>
        <p:txBody>
          <a:bodyPr/>
          <a:lstStyle>
            <a:lvl1pPr>
              <a:defRPr/>
            </a:lvl1pPr>
          </a:lstStyle>
          <a:p>
            <a:pPr>
              <a:defRPr/>
            </a:pPr>
            <a:fld id="{DD632635-C7B6-4E98-BABC-FBEDFD643460}" type="slidenum">
              <a:rPr lang="ru-RU"/>
              <a:pPr>
                <a:defRPr/>
              </a:pPr>
              <a:t>‹#›</a:t>
            </a:fld>
            <a:endParaRPr lang="ru-RU"/>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ru-RU"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ru-RU"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ru-RU"/>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ru-RU"/>
            </a:p>
          </p:txBody>
        </p:sp>
      </p:grpSp>
      <p:sp>
        <p:nvSpPr>
          <p:cNvPr id="192520"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ru-RU"/>
              <a:t>Образец подзаголовка</a:t>
            </a:r>
          </a:p>
        </p:txBody>
      </p:sp>
      <p:sp>
        <p:nvSpPr>
          <p:cNvPr id="19252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ru-RU"/>
              <a:t>Образец заголовка</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fld id="{BFE09421-4EF7-4C47-9445-BA7A992D14E2}" type="datetime1">
              <a:rPr lang="en-US"/>
              <a:pPr>
                <a:defRPr/>
              </a:pPr>
              <a:t>9/25/2014</a:t>
            </a:fld>
            <a:endParaRPr lang="ru-RU"/>
          </a:p>
        </p:txBody>
      </p:sp>
      <p:sp>
        <p:nvSpPr>
          <p:cNvPr id="11" name="Rectangle 10"/>
          <p:cNvSpPr>
            <a:spLocks noGrp="1" noChangeArrowheads="1"/>
          </p:cNvSpPr>
          <p:nvPr>
            <p:ph type="ftr" sz="quarter" idx="11"/>
          </p:nvPr>
        </p:nvSpPr>
        <p:spPr/>
        <p:txBody>
          <a:bodyPr/>
          <a:lstStyle>
            <a:lvl1pPr algn="r">
              <a:defRPr/>
            </a:lvl1pPr>
          </a:lstStyle>
          <a:p>
            <a:pPr>
              <a:defRPr/>
            </a:pPr>
            <a:endParaRPr lang="ru-RU"/>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0399DCB7-646C-48D1-875E-89D5A3F42638}" type="slidenum">
              <a:rPr lang="ru-RU"/>
              <a:pPr>
                <a:defRPr/>
              </a:pPr>
              <a:t>‹#›</a:t>
            </a:fld>
            <a:endParaRPr lang="ru-RU"/>
          </a:p>
        </p:txBody>
      </p:sp>
    </p:spTree>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1"/>
          <p:cNvSpPr>
            <a:spLocks noGrp="1" noChangeArrowheads="1"/>
          </p:cNvSpPr>
          <p:nvPr>
            <p:ph type="dt" sz="half" idx="10"/>
          </p:nvPr>
        </p:nvSpPr>
        <p:spPr>
          <a:ln/>
        </p:spPr>
        <p:txBody>
          <a:bodyPr/>
          <a:lstStyle>
            <a:lvl1pPr>
              <a:defRPr/>
            </a:lvl1pPr>
          </a:lstStyle>
          <a:p>
            <a:pPr>
              <a:defRPr/>
            </a:pPr>
            <a:fld id="{3D491490-BFF9-458F-8D20-95A3D0D5E048}" type="datetime1">
              <a:rPr lang="en-US"/>
              <a:pPr>
                <a:defRPr/>
              </a:pPr>
              <a:t>9/25/2014</a:t>
            </a:fld>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06EE2D46-7957-410E-AB48-3612313E91FF}" type="slidenum">
              <a:rPr lang="ru-RU"/>
              <a:pPr>
                <a:defRPr/>
              </a:pPr>
              <a:t>‹#›</a:t>
            </a:fld>
            <a:endParaRPr lang="ru-RU"/>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fld id="{4C1BC3BA-94FF-4077-9D86-8040E4CB5F42}" type="datetime1">
              <a:rPr lang="en-US"/>
              <a:pPr>
                <a:defRPr/>
              </a:pPr>
              <a:t>9/25/2014</a:t>
            </a:fld>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4E44173A-8793-4074-9B8B-657B922B0C6F}" type="slidenum">
              <a:rPr lang="ru-RU"/>
              <a:pPr>
                <a:defRPr/>
              </a:pPr>
              <a:t>‹#›</a:t>
            </a:fld>
            <a:endParaRPr lang="ru-RU"/>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1"/>
          <p:cNvSpPr>
            <a:spLocks noGrp="1" noChangeArrowheads="1"/>
          </p:cNvSpPr>
          <p:nvPr>
            <p:ph type="dt" sz="half" idx="10"/>
          </p:nvPr>
        </p:nvSpPr>
        <p:spPr>
          <a:ln/>
        </p:spPr>
        <p:txBody>
          <a:bodyPr/>
          <a:lstStyle>
            <a:lvl1pPr>
              <a:defRPr/>
            </a:lvl1pPr>
          </a:lstStyle>
          <a:p>
            <a:pPr>
              <a:defRPr/>
            </a:pPr>
            <a:fld id="{624C25D9-BCC5-4F2B-A0B2-E7FA69410FF3}" type="datetime1">
              <a:rPr lang="en-US"/>
              <a:pPr>
                <a:defRPr/>
              </a:pPr>
              <a:t>9/25/2014</a:t>
            </a:fld>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2A76B00A-3C7F-428C-B656-F44A1E794C1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8"/>
          <p:cNvSpPr>
            <a:spLocks noGrp="1" noChangeArrowheads="1"/>
          </p:cNvSpPr>
          <p:nvPr>
            <p:ph type="dt" sz="half" idx="10"/>
          </p:nvPr>
        </p:nvSpPr>
        <p:spPr>
          <a:ln/>
        </p:spPr>
        <p:txBody>
          <a:bodyPr/>
          <a:lstStyle>
            <a:lvl1pPr>
              <a:defRPr/>
            </a:lvl1pPr>
          </a:lstStyle>
          <a:p>
            <a:pPr>
              <a:defRPr/>
            </a:pPr>
            <a:fld id="{52E5F4FF-E6A1-4EF7-83B5-4D2081E5ECC0}" type="datetime1">
              <a:rPr lang="en-US"/>
              <a:pPr>
                <a:defRPr/>
              </a:pPr>
              <a:t>9/25/2014</a:t>
            </a:fld>
            <a:endParaRPr lang="ru-RU"/>
          </a:p>
        </p:txBody>
      </p:sp>
      <p:sp>
        <p:nvSpPr>
          <p:cNvPr id="8" name="Rectangle 9"/>
          <p:cNvSpPr>
            <a:spLocks noGrp="1" noChangeArrowheads="1"/>
          </p:cNvSpPr>
          <p:nvPr>
            <p:ph type="ftr" sz="quarter" idx="11"/>
          </p:nvPr>
        </p:nvSpPr>
        <p:spPr>
          <a:ln/>
        </p:spPr>
        <p:txBody>
          <a:bodyPr/>
          <a:lstStyle>
            <a:lvl1pPr>
              <a:defRPr/>
            </a:lvl1pPr>
          </a:lstStyle>
          <a:p>
            <a:pPr>
              <a:defRPr/>
            </a:pPr>
            <a:endParaRPr lang="ru-RU"/>
          </a:p>
        </p:txBody>
      </p:sp>
      <p:sp>
        <p:nvSpPr>
          <p:cNvPr id="9" name="Rectangle 10"/>
          <p:cNvSpPr>
            <a:spLocks noGrp="1" noChangeArrowheads="1"/>
          </p:cNvSpPr>
          <p:nvPr>
            <p:ph type="sldNum" sz="quarter" idx="12"/>
          </p:nvPr>
        </p:nvSpPr>
        <p:spPr>
          <a:ln/>
        </p:spPr>
        <p:txBody>
          <a:bodyPr/>
          <a:lstStyle>
            <a:lvl1pPr>
              <a:defRPr/>
            </a:lvl1pPr>
          </a:lstStyle>
          <a:p>
            <a:pPr>
              <a:defRPr/>
            </a:pPr>
            <a:fld id="{4FC64240-BA1C-4367-A8A0-E6AEADF65397}" type="slidenum">
              <a:rPr lang="ru-RU"/>
              <a:pPr>
                <a:defRPr/>
              </a:pPr>
              <a:t>‹#›</a:t>
            </a:fld>
            <a:endParaRPr lang="ru-RU"/>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1"/>
          <p:cNvSpPr>
            <a:spLocks noGrp="1" noChangeArrowheads="1"/>
          </p:cNvSpPr>
          <p:nvPr>
            <p:ph type="dt" sz="half" idx="10"/>
          </p:nvPr>
        </p:nvSpPr>
        <p:spPr>
          <a:ln/>
        </p:spPr>
        <p:txBody>
          <a:bodyPr/>
          <a:lstStyle>
            <a:lvl1pPr>
              <a:defRPr/>
            </a:lvl1pPr>
          </a:lstStyle>
          <a:p>
            <a:pPr>
              <a:defRPr/>
            </a:pPr>
            <a:fld id="{8718EB06-F932-42A1-9351-46D71839697D}" type="datetime1">
              <a:rPr lang="en-US"/>
              <a:pPr>
                <a:defRPr/>
              </a:pPr>
              <a:t>9/25/2014</a:t>
            </a:fld>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C454590E-7FD3-4CAA-A11A-275B8EB5D1F3}" type="slidenum">
              <a:rPr lang="ru-RU"/>
              <a:pPr>
                <a:defRPr/>
              </a:pPr>
              <a:t>‹#›</a:t>
            </a:fld>
            <a:endParaRPr lang="ru-RU"/>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1"/>
          <p:cNvSpPr>
            <a:spLocks noGrp="1" noChangeArrowheads="1"/>
          </p:cNvSpPr>
          <p:nvPr>
            <p:ph type="dt" sz="half" idx="10"/>
          </p:nvPr>
        </p:nvSpPr>
        <p:spPr>
          <a:ln/>
        </p:spPr>
        <p:txBody>
          <a:bodyPr/>
          <a:lstStyle>
            <a:lvl1pPr>
              <a:defRPr/>
            </a:lvl1pPr>
          </a:lstStyle>
          <a:p>
            <a:pPr>
              <a:defRPr/>
            </a:pPr>
            <a:fld id="{06D79B2C-BF3E-48AF-A1FC-344380FCDBAF}" type="datetime1">
              <a:rPr lang="en-US"/>
              <a:pPr>
                <a:defRPr/>
              </a:pPr>
              <a:t>9/25/2014</a:t>
            </a:fld>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175ADCF1-58C1-49BF-A9B1-63973E2F4F85}" type="slidenum">
              <a:rPr lang="ru-RU"/>
              <a:pPr>
                <a:defRPr/>
              </a:pPr>
              <a:t>‹#›</a:t>
            </a:fld>
            <a:endParaRPr lang="ru-RU"/>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AD5AE5E5-62D5-46C0-9E0D-7154EAA5022B}" type="datetime1">
              <a:rPr lang="en-US"/>
              <a:pPr>
                <a:defRPr/>
              </a:pPr>
              <a:t>9/25/2014</a:t>
            </a:fld>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A9141015-D6EE-48C8-91F9-04A86EE24704}" type="slidenum">
              <a:rPr lang="ru-RU"/>
              <a:pPr>
                <a:defRPr/>
              </a:pPr>
              <a:t>‹#›</a:t>
            </a:fld>
            <a:endParaRPr lang="ru-R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fld id="{E19E536E-BFC0-402D-AD07-5517B17A610E}" type="datetime1">
              <a:rPr lang="en-US"/>
              <a:pPr>
                <a:defRPr/>
              </a:pPr>
              <a:t>9/25/2014</a:t>
            </a:fld>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8208CC8C-195A-4E52-9B0E-DB5512DD2EFD}" type="slidenum">
              <a:rPr lang="ru-RU"/>
              <a:pPr>
                <a:defRPr/>
              </a:pPr>
              <a:t>‹#›</a:t>
            </a:fld>
            <a:endParaRPr lang="ru-RU"/>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fld id="{F76AE40A-0E21-4722-BAB1-E10A9D43D1BE}" type="datetime1">
              <a:rPr lang="en-US"/>
              <a:pPr>
                <a:defRPr/>
              </a:pPr>
              <a:t>9/25/2014</a:t>
            </a:fld>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3F9424F0-1F0C-47A6-B41E-8F9A41F3BC43}" type="slidenum">
              <a:rPr lang="ru-RU"/>
              <a:pPr>
                <a:defRPr/>
              </a:pPr>
              <a:t>‹#›</a:t>
            </a:fld>
            <a:endParaRPr lang="ru-RU"/>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1"/>
          <p:cNvSpPr>
            <a:spLocks noGrp="1" noChangeArrowheads="1"/>
          </p:cNvSpPr>
          <p:nvPr>
            <p:ph type="dt" sz="half" idx="10"/>
          </p:nvPr>
        </p:nvSpPr>
        <p:spPr>
          <a:ln/>
        </p:spPr>
        <p:txBody>
          <a:bodyPr/>
          <a:lstStyle>
            <a:lvl1pPr>
              <a:defRPr/>
            </a:lvl1pPr>
          </a:lstStyle>
          <a:p>
            <a:pPr>
              <a:defRPr/>
            </a:pPr>
            <a:fld id="{FCECF703-21AD-44BA-9FB4-41FA288368A6}" type="datetime1">
              <a:rPr lang="en-US"/>
              <a:pPr>
                <a:defRPr/>
              </a:pPr>
              <a:t>9/25/2014</a:t>
            </a:fld>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BEA59D39-AAFC-4B79-BFF7-5D2156A0C874}" type="slidenum">
              <a:rPr lang="ru-RU"/>
              <a:pPr>
                <a:defRPr/>
              </a:pPr>
              <a:t>‹#›</a:t>
            </a:fld>
            <a:endParaRPr lang="ru-RU"/>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1"/>
          <p:cNvSpPr>
            <a:spLocks noGrp="1" noChangeArrowheads="1"/>
          </p:cNvSpPr>
          <p:nvPr>
            <p:ph type="dt" sz="half" idx="10"/>
          </p:nvPr>
        </p:nvSpPr>
        <p:spPr>
          <a:ln/>
        </p:spPr>
        <p:txBody>
          <a:bodyPr/>
          <a:lstStyle>
            <a:lvl1pPr>
              <a:defRPr/>
            </a:lvl1pPr>
          </a:lstStyle>
          <a:p>
            <a:pPr>
              <a:defRPr/>
            </a:pPr>
            <a:fld id="{FF069DB4-0FBF-4F10-AB55-D00BA907F882}" type="datetime1">
              <a:rPr lang="en-US"/>
              <a:pPr>
                <a:defRPr/>
              </a:pPr>
              <a:t>9/25/2014</a:t>
            </a:fld>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D4254047-74AF-4BE4-BF16-D1E5B0DA4AD6}" type="slidenum">
              <a:rPr lang="ru-RU"/>
              <a:pPr>
                <a:defRPr/>
              </a:pPr>
              <a:t>‹#›</a:t>
            </a:fld>
            <a:endParaRPr lang="ru-RU"/>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52578" name="Group 2"/>
          <p:cNvGrpSpPr>
            <a:grpSpLocks/>
          </p:cNvGrpSpPr>
          <p:nvPr/>
        </p:nvGrpSpPr>
        <p:grpSpPr bwMode="auto">
          <a:xfrm>
            <a:off x="0" y="927100"/>
            <a:ext cx="8991600" cy="4495800"/>
            <a:chOff x="0" y="584"/>
            <a:chExt cx="5664" cy="2832"/>
          </a:xfrm>
        </p:grpSpPr>
        <p:sp>
          <p:nvSpPr>
            <p:cNvPr id="152579"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a:endParaRPr lang="ru-RU" sz="2400">
                <a:latin typeface="Times New Roman" pitchFamily="18" charset="0"/>
              </a:endParaRPr>
            </a:p>
          </p:txBody>
        </p:sp>
        <p:sp>
          <p:nvSpPr>
            <p:cNvPr id="152580"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a:endParaRPr lang="ru-RU" sz="2400">
                <a:latin typeface="Times New Roman" pitchFamily="18" charset="0"/>
              </a:endParaRPr>
            </a:p>
          </p:txBody>
        </p:sp>
        <p:sp>
          <p:nvSpPr>
            <p:cNvPr id="152581"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endParaRPr lang="ru-RU" sz="2400">
                <a:latin typeface="Times New Roman" pitchFamily="18" charset="0"/>
              </a:endParaRPr>
            </a:p>
          </p:txBody>
        </p:sp>
        <p:sp>
          <p:nvSpPr>
            <p:cNvPr id="152582"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endParaRPr lang="ru-RU"/>
            </a:p>
          </p:txBody>
        </p:sp>
      </p:grpSp>
      <p:sp>
        <p:nvSpPr>
          <p:cNvPr id="152583" name="Rectangle 7"/>
          <p:cNvSpPr>
            <a:spLocks noGrp="1" noChangeArrowheads="1"/>
          </p:cNvSpPr>
          <p:nvPr>
            <p:ph type="ctrTitle"/>
          </p:nvPr>
        </p:nvSpPr>
        <p:spPr>
          <a:xfrm>
            <a:off x="228600" y="1427163"/>
            <a:ext cx="8077200" cy="1609725"/>
          </a:xfrm>
        </p:spPr>
        <p:txBody>
          <a:bodyPr/>
          <a:lstStyle>
            <a:lvl1pPr>
              <a:defRPr sz="4600"/>
            </a:lvl1pPr>
          </a:lstStyle>
          <a:p>
            <a:r>
              <a:rPr lang="ru-RU"/>
              <a:t>Образец заголовка</a:t>
            </a:r>
          </a:p>
        </p:txBody>
      </p:sp>
      <p:sp>
        <p:nvSpPr>
          <p:cNvPr id="152584"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ru-RU"/>
              <a:t>Образец подзаголовка</a:t>
            </a:r>
          </a:p>
        </p:txBody>
      </p:sp>
      <p:sp>
        <p:nvSpPr>
          <p:cNvPr id="152585" name="Rectangle 9"/>
          <p:cNvSpPr>
            <a:spLocks noGrp="1" noChangeArrowheads="1"/>
          </p:cNvSpPr>
          <p:nvPr>
            <p:ph type="dt" sz="half" idx="2"/>
          </p:nvPr>
        </p:nvSpPr>
        <p:spPr>
          <a:xfrm>
            <a:off x="457200" y="6248400"/>
            <a:ext cx="2133600" cy="471488"/>
          </a:xfrm>
        </p:spPr>
        <p:txBody>
          <a:bodyPr/>
          <a:lstStyle>
            <a:lvl1pPr>
              <a:defRPr/>
            </a:lvl1pPr>
          </a:lstStyle>
          <a:p>
            <a:fld id="{13621BDF-1395-4D3B-8A7C-AE9C3247BD0C}" type="datetime1">
              <a:rPr lang="en-US"/>
              <a:pPr/>
              <a:t>9/25/2014</a:t>
            </a:fld>
            <a:endParaRPr lang="ru-RU"/>
          </a:p>
        </p:txBody>
      </p:sp>
      <p:sp>
        <p:nvSpPr>
          <p:cNvPr id="152586" name="Rectangle 10"/>
          <p:cNvSpPr>
            <a:spLocks noGrp="1" noChangeArrowheads="1"/>
          </p:cNvSpPr>
          <p:nvPr>
            <p:ph type="ftr" sz="quarter" idx="3"/>
          </p:nvPr>
        </p:nvSpPr>
        <p:spPr>
          <a:xfrm>
            <a:off x="3124200" y="6253163"/>
            <a:ext cx="2895600" cy="457200"/>
          </a:xfrm>
        </p:spPr>
        <p:txBody>
          <a:bodyPr/>
          <a:lstStyle>
            <a:lvl1pPr>
              <a:defRPr/>
            </a:lvl1pPr>
          </a:lstStyle>
          <a:p>
            <a:endParaRPr lang="ru-RU"/>
          </a:p>
        </p:txBody>
      </p:sp>
      <p:sp>
        <p:nvSpPr>
          <p:cNvPr id="152587" name="Rectangle 11"/>
          <p:cNvSpPr>
            <a:spLocks noGrp="1" noChangeArrowheads="1"/>
          </p:cNvSpPr>
          <p:nvPr>
            <p:ph type="sldNum" sz="quarter" idx="4"/>
          </p:nvPr>
        </p:nvSpPr>
        <p:spPr>
          <a:xfrm>
            <a:off x="6553200" y="6248400"/>
            <a:ext cx="2133600" cy="471488"/>
          </a:xfrm>
        </p:spPr>
        <p:txBody>
          <a:bodyPr/>
          <a:lstStyle>
            <a:lvl1pPr>
              <a:defRPr/>
            </a:lvl1pPr>
          </a:lstStyle>
          <a:p>
            <a:fld id="{E209BD67-1628-403B-BF30-35FBF854B58E}" type="slidenum">
              <a:rPr lang="ru-RU"/>
              <a:pPr/>
              <a:t>‹#›</a:t>
            </a:fld>
            <a:endParaRPr lang="ru-RU"/>
          </a:p>
        </p:txBody>
      </p:sp>
    </p:spTree>
  </p:cSld>
  <p:clrMapOvr>
    <a:masterClrMapping/>
  </p:clrMapOvr>
  <p:transition/>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EB3D8102-A819-4EEF-B8E7-E38E14031DC0}"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D960811-ED03-4713-8395-09A8275C0D15}" type="slidenum">
              <a:rPr lang="ru-RU"/>
              <a:pPr/>
              <a:t>‹#›</a:t>
            </a:fld>
            <a:endParaRPr lang="ru-R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fld id="{A0EFF38F-6209-4B02-B281-E3278C877568}"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F1961B4-11F1-49C5-B5BE-C5AE7D94D049}"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8"/>
          <p:cNvSpPr>
            <a:spLocks noGrp="1" noChangeArrowheads="1"/>
          </p:cNvSpPr>
          <p:nvPr>
            <p:ph type="dt" sz="half" idx="10"/>
          </p:nvPr>
        </p:nvSpPr>
        <p:spPr>
          <a:ln/>
        </p:spPr>
        <p:txBody>
          <a:bodyPr/>
          <a:lstStyle>
            <a:lvl1pPr>
              <a:defRPr/>
            </a:lvl1pPr>
          </a:lstStyle>
          <a:p>
            <a:pPr>
              <a:defRPr/>
            </a:pPr>
            <a:fld id="{17B8BC67-859C-4A21-AB89-BF1D46C23F3A}" type="datetime1">
              <a:rPr lang="en-US"/>
              <a:pPr>
                <a:defRPr/>
              </a:pPr>
              <a:t>9/25/2014</a:t>
            </a:fld>
            <a:endParaRPr lang="ru-RU"/>
          </a:p>
        </p:txBody>
      </p:sp>
      <p:sp>
        <p:nvSpPr>
          <p:cNvPr id="4" name="Rectangle 9"/>
          <p:cNvSpPr>
            <a:spLocks noGrp="1" noChangeArrowheads="1"/>
          </p:cNvSpPr>
          <p:nvPr>
            <p:ph type="ftr" sz="quarter" idx="11"/>
          </p:nvPr>
        </p:nvSpPr>
        <p:spPr>
          <a:ln/>
        </p:spPr>
        <p:txBody>
          <a:bodyPr/>
          <a:lstStyle>
            <a:lvl1pPr>
              <a:defRPr/>
            </a:lvl1pPr>
          </a:lstStyle>
          <a:p>
            <a:pPr>
              <a:defRPr/>
            </a:pPr>
            <a:endParaRPr lang="ru-RU"/>
          </a:p>
        </p:txBody>
      </p:sp>
      <p:sp>
        <p:nvSpPr>
          <p:cNvPr id="5" name="Rectangle 10"/>
          <p:cNvSpPr>
            <a:spLocks noGrp="1" noChangeArrowheads="1"/>
          </p:cNvSpPr>
          <p:nvPr>
            <p:ph type="sldNum" sz="quarter" idx="12"/>
          </p:nvPr>
        </p:nvSpPr>
        <p:spPr>
          <a:ln/>
        </p:spPr>
        <p:txBody>
          <a:bodyPr/>
          <a:lstStyle>
            <a:lvl1pPr>
              <a:defRPr/>
            </a:lvl1pPr>
          </a:lstStyle>
          <a:p>
            <a:pPr>
              <a:defRPr/>
            </a:pPr>
            <a:fld id="{FE0AAD48-BD38-4174-91D9-223C901EE763}" type="slidenum">
              <a:rPr lang="ru-RU"/>
              <a:pPr>
                <a:defRPr/>
              </a:pPr>
              <a:t>‹#›</a:t>
            </a:fld>
            <a:endParaRPr lang="ru-RU"/>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fld id="{810004EB-EC1F-4AB8-8336-A80197AD83D0}" type="datetime1">
              <a:rPr lang="en-US"/>
              <a:pPr/>
              <a:t>9/25/2014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1EAE860-17CF-43B8-8CCC-AF24EDFB2662}" type="slidenum">
              <a:rPr lang="ru-RU"/>
              <a:pPr/>
              <a:t>‹#›</a:t>
            </a:fld>
            <a:endParaRPr lang="ru-R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fld id="{3FA9C081-ADDB-4600-8233-FBD4AD6BC06F}" type="datetime1">
              <a:rPr lang="en-US"/>
              <a:pPr/>
              <a:t>9/25/2014</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5C0B429-6996-48D2-80BB-EF935E3D0C0F}" type="slidenum">
              <a:rPr lang="ru-RU"/>
              <a:pPr/>
              <a:t>‹#›</a:t>
            </a:fld>
            <a:endParaRPr lang="ru-R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fld id="{ECD35F5B-693B-4FEF-957E-AB1234075471}" type="datetime1">
              <a:rPr lang="en-US"/>
              <a:pPr/>
              <a:t>9/25/2014</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174419A0-70EF-4D19-B66C-3D528D9BB102}" type="slidenum">
              <a:rPr lang="ru-RU"/>
              <a:pPr/>
              <a:t>‹#›</a:t>
            </a:fld>
            <a:endParaRPr lang="ru-R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EC402DD6-38A0-47CB-AFD4-EE4D35D8196D}" type="datetime1">
              <a:rPr lang="en-US"/>
              <a:pPr/>
              <a:t>9/25/2014</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32CDACCB-7BC1-451D-A5FB-CDF4384599B9}" type="slidenum">
              <a:rPr lang="ru-RU"/>
              <a:pPr/>
              <a:t>‹#›</a:t>
            </a:fld>
            <a:endParaRPr lang="ru-RU"/>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96C21D6D-C9E1-47C5-A8C5-87E2F107FE2F}" type="datetime1">
              <a:rPr lang="en-US"/>
              <a:pPr/>
              <a:t>9/25/2014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526C298-2813-4F51-9099-109B5F96F0DF}" type="slidenum">
              <a:rPr lang="ru-RU"/>
              <a:pPr/>
              <a:t>‹#›</a:t>
            </a:fld>
            <a:endParaRPr lang="ru-RU"/>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7BD5D8B5-D108-42C9-9EA7-139FB7612078}" type="datetime1">
              <a:rPr lang="en-US"/>
              <a:pPr/>
              <a:t>9/25/2014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1200F3C-AD5F-4873-8FF2-1FE61A2EE82D}" type="slidenum">
              <a:rPr lang="ru-RU"/>
              <a:pPr/>
              <a:t>‹#›</a:t>
            </a:fld>
            <a:endParaRPr lang="ru-RU"/>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48DD316C-C538-4238-801B-0B684F27C246}"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3C3B93C-CB62-4481-B6C7-CF91C69EF0CE}" type="slidenum">
              <a:rPr lang="ru-RU"/>
              <a:pPr/>
              <a:t>‹#›</a:t>
            </a:fld>
            <a:endParaRPr lang="ru-RU"/>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0013" y="228600"/>
            <a:ext cx="2084387" cy="57912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95263" y="228600"/>
            <a:ext cx="6102350" cy="5791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659A951F-0D1D-486A-BE6E-3C4F6578DECF}"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EACBF26-DD79-42EE-BDBF-D29570050893}" type="slidenum">
              <a:rPr lang="ru-RU"/>
              <a:pPr/>
              <a:t>‹#›</a:t>
            </a:fld>
            <a:endParaRPr lang="ru-RU"/>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fld id="{51DCAA4B-622A-4EE9-B3A2-431483BE6B24}"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941210F-1719-4700-9828-88BEF7A0C234}" type="slidenum">
              <a:rPr lang="ru-RU"/>
              <a:pPr/>
              <a:t>‹#›</a:t>
            </a:fld>
            <a:endParaRPr lang="ru-RU"/>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CEF0CE45-BF8F-427D-BD98-81B45B33C57D}"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B0B20E9-BAC7-4113-9044-10F245A1BA70}"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9484BACC-4DCE-44C3-BCF9-F0B2D45A7A51}" type="datetime1">
              <a:rPr lang="en-US"/>
              <a:pPr>
                <a:defRPr/>
              </a:pPr>
              <a:t>9/25/2014</a:t>
            </a:fld>
            <a:endParaRPr lang="ru-RU"/>
          </a:p>
        </p:txBody>
      </p:sp>
      <p:sp>
        <p:nvSpPr>
          <p:cNvPr id="3" name="Rectangle 9"/>
          <p:cNvSpPr>
            <a:spLocks noGrp="1" noChangeArrowheads="1"/>
          </p:cNvSpPr>
          <p:nvPr>
            <p:ph type="ftr" sz="quarter" idx="11"/>
          </p:nvPr>
        </p:nvSpPr>
        <p:spPr>
          <a:ln/>
        </p:spPr>
        <p:txBody>
          <a:bodyPr/>
          <a:lstStyle>
            <a:lvl1pPr>
              <a:defRPr/>
            </a:lvl1pPr>
          </a:lstStyle>
          <a:p>
            <a:pPr>
              <a:defRPr/>
            </a:pPr>
            <a:endParaRPr lang="ru-RU"/>
          </a:p>
        </p:txBody>
      </p:sp>
      <p:sp>
        <p:nvSpPr>
          <p:cNvPr id="4" name="Rectangle 10"/>
          <p:cNvSpPr>
            <a:spLocks noGrp="1" noChangeArrowheads="1"/>
          </p:cNvSpPr>
          <p:nvPr>
            <p:ph type="sldNum" sz="quarter" idx="12"/>
          </p:nvPr>
        </p:nvSpPr>
        <p:spPr>
          <a:ln/>
        </p:spPr>
        <p:txBody>
          <a:bodyPr/>
          <a:lstStyle>
            <a:lvl1pPr>
              <a:defRPr/>
            </a:lvl1pPr>
          </a:lstStyle>
          <a:p>
            <a:pPr>
              <a:defRPr/>
            </a:pPr>
            <a:fld id="{0C4EC96D-DF0D-4410-9204-A8F80C5B2EC6}" type="slidenum">
              <a:rPr lang="ru-RU"/>
              <a:pPr>
                <a:defRPr/>
              </a:pPr>
              <a:t>‹#›</a:t>
            </a:fld>
            <a:endParaRPr lang="ru-RU"/>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fld id="{C2B20655-D3F1-47E5-869C-E0DC604F0F5F}"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0A29C7E-038C-48E4-BA65-63B40CA1DCA1}" type="slidenum">
              <a:rPr lang="ru-RU"/>
              <a:pPr/>
              <a:t>‹#›</a:t>
            </a:fld>
            <a:endParaRPr lang="ru-RU"/>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fld id="{73269F94-7C00-4599-AD17-5E29AC94203C}" type="datetime1">
              <a:rPr lang="en-US"/>
              <a:pPr/>
              <a:t>9/25/2014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FFAF519-3741-4061-ACE3-795217B5CCDD}" type="slidenum">
              <a:rPr lang="ru-RU"/>
              <a:pPr/>
              <a:t>‹#›</a:t>
            </a:fld>
            <a:endParaRPr lang="ru-RU"/>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fld id="{B0791BC5-C4C5-44AA-B019-4310F2CDBB8F}" type="datetime1">
              <a:rPr lang="en-US"/>
              <a:pPr/>
              <a:t>9/25/2014</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AAAF255-9E5D-4F6B-AF9D-BFD063D942F0}" type="slidenum">
              <a:rPr lang="ru-RU"/>
              <a:pPr/>
              <a:t>‹#›</a:t>
            </a:fld>
            <a:endParaRPr lang="ru-RU"/>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fld id="{ACB78248-6EE0-486A-B0AE-EC4EAC37BE00}" type="datetime1">
              <a:rPr lang="en-US"/>
              <a:pPr/>
              <a:t>9/25/2014</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98FBA68-A08F-469A-9815-378D6A570123}" type="slidenum">
              <a:rPr lang="ru-RU"/>
              <a:pPr/>
              <a:t>‹#›</a:t>
            </a:fld>
            <a:endParaRPr lang="ru-RU"/>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1734C72C-28A2-4974-8C0A-74C00E81B686}" type="datetime1">
              <a:rPr lang="en-US"/>
              <a:pPr/>
              <a:t>9/25/2014</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63F129F9-BBEA-46A5-8258-F078E2599273}" type="slidenum">
              <a:rPr lang="ru-RU"/>
              <a:pPr/>
              <a:t>‹#›</a:t>
            </a:fld>
            <a:endParaRPr lang="ru-RU"/>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065147CD-1FF1-4E7F-8455-72C3A4C4E929}" type="datetime1">
              <a:rPr lang="en-US"/>
              <a:pPr/>
              <a:t>9/25/2014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4092E39-92E5-419B-A395-1DA35BCBC456}" type="slidenum">
              <a:rPr lang="ru-RU"/>
              <a:pPr/>
              <a:t>‹#›</a:t>
            </a:fld>
            <a:endParaRPr lang="ru-RU"/>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6D3827B4-0471-4C66-8C20-2AC9ED7FBCBC}" type="datetime1">
              <a:rPr lang="en-US"/>
              <a:pPr/>
              <a:t>9/25/2014</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D182EDE-E003-49C2-9B7C-D376901D41DD}" type="slidenum">
              <a:rPr lang="ru-RU"/>
              <a:pPr/>
              <a:t>‹#›</a:t>
            </a:fld>
            <a:endParaRPr lang="ru-RU"/>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329C9C69-5146-452B-A6C4-3291C96B831A}"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8FA2659-AD18-4030-8BE0-A9D3731A5A8A}" type="slidenum">
              <a:rPr lang="ru-RU"/>
              <a:pPr/>
              <a:t>‹#›</a:t>
            </a:fld>
            <a:endParaRPr lang="ru-RU"/>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15089505-4C4A-4B20-B4FB-CE57C32F4F22}" type="datetime1">
              <a:rPr lang="en-US"/>
              <a:pPr/>
              <a:t>9/25/2014</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F55592E-94A3-4FC8-BBDD-FCB818AED9FD}"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fld id="{FE19D382-B0E1-4B35-87DC-9D4F477FCB80}" type="datetime1">
              <a:rPr lang="en-US"/>
              <a:pPr>
                <a:defRPr/>
              </a:pPr>
              <a:t>9/25/2014</a:t>
            </a:fld>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FA3EE655-611E-4334-AD09-DF5C1903F8D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fld id="{D6F9557D-C20C-40CC-8005-E0A3FD33C168}" type="datetime1">
              <a:rPr lang="en-US"/>
              <a:pPr>
                <a:defRPr/>
              </a:pPr>
              <a:t>9/25/2014</a:t>
            </a:fld>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552A9AC9-85D8-4FBE-80B6-C7702E53B9B2}"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jpe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152400"/>
            <a:ext cx="8686800" cy="6096000"/>
            <a:chOff x="0" y="96"/>
            <a:chExt cx="5472" cy="3840"/>
          </a:xfrm>
        </p:grpSpPr>
        <p:sp>
          <p:nvSpPr>
            <p:cNvPr id="74755"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a:defRPr/>
              </a:pPr>
              <a:endParaRPr lang="ru-RU" sz="2400">
                <a:latin typeface="Times New Roman" pitchFamily="18" charset="0"/>
              </a:endParaRPr>
            </a:p>
          </p:txBody>
        </p:sp>
        <p:sp>
          <p:nvSpPr>
            <p:cNvPr id="74756"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pPr>
                <a:defRPr/>
              </a:pPr>
              <a:endParaRPr lang="ru-RU" sz="2400">
                <a:latin typeface="Times New Roman" pitchFamily="18" charset="0"/>
              </a:endParaRPr>
            </a:p>
          </p:txBody>
        </p:sp>
        <p:sp>
          <p:nvSpPr>
            <p:cNvPr id="74757"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pPr>
                <a:defRPr/>
              </a:pPr>
              <a:endParaRPr lang="ru-RU"/>
            </a:p>
          </p:txBody>
        </p:sp>
      </p:grpSp>
      <p:sp>
        <p:nvSpPr>
          <p:cNvPr id="1126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126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476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fld id="{0F5D19C3-4C8D-4842-AA11-EB8C7DAC07CA}" type="datetime1">
              <a:rPr lang="en-US"/>
              <a:pPr>
                <a:defRPr/>
              </a:pPr>
              <a:t>9/25/2014</a:t>
            </a:fld>
            <a:endParaRPr lang="ru-RU"/>
          </a:p>
        </p:txBody>
      </p:sp>
      <p:sp>
        <p:nvSpPr>
          <p:cNvPr id="7476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ru-RU"/>
          </a:p>
        </p:txBody>
      </p:sp>
      <p:sp>
        <p:nvSpPr>
          <p:cNvPr id="7476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92F4EFF9-7A0A-431D-9B1B-6214FEAA244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20" r:id="rId1"/>
    <p:sldLayoutId id="2147483753" r:id="rId2"/>
    <p:sldLayoutId id="2147483752" r:id="rId3"/>
    <p:sldLayoutId id="2147483751" r:id="rId4"/>
    <p:sldLayoutId id="2147483750" r:id="rId5"/>
    <p:sldLayoutId id="2147483749" r:id="rId6"/>
    <p:sldLayoutId id="2147483748" r:id="rId7"/>
    <p:sldLayoutId id="2147483747" r:id="rId8"/>
    <p:sldLayoutId id="2147483746" r:id="rId9"/>
    <p:sldLayoutId id="2147483745" r:id="rId10"/>
    <p:sldLayoutId id="2147483744" r:id="rId11"/>
    <p:sldLayoutId id="2147483743" r:id="rId12"/>
  </p:sldLayoutIdLst>
  <p:transition/>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defRPr/>
            </a:pPr>
            <a:endParaRPr lang="ru-RU"/>
          </a:p>
        </p:txBody>
      </p:sp>
      <p:sp>
        <p:nvSpPr>
          <p:cNvPr id="24579"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24580"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13669"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CB1E092E-91AB-4284-8B72-82EE8EFFDC6D}" type="datetime1">
              <a:rPr lang="en-US"/>
              <a:pPr>
                <a:defRPr/>
              </a:pPr>
              <a:t>9/25/2014</a:t>
            </a:fld>
            <a:endParaRPr lang="ru-RU"/>
          </a:p>
        </p:txBody>
      </p:sp>
      <p:sp>
        <p:nvSpPr>
          <p:cNvPr id="113670"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ru-RU"/>
          </a:p>
        </p:txBody>
      </p:sp>
      <p:sp>
        <p:nvSpPr>
          <p:cNvPr id="113671"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0AB54EE-3DC1-4E93-82E0-E5027877D73E}" type="slidenum">
              <a:rPr lang="ru-RU"/>
              <a:pPr>
                <a:defRPr/>
              </a:pPr>
              <a:t>‹#›</a:t>
            </a:fld>
            <a:endParaRPr lang="ru-RU"/>
          </a:p>
        </p:txBody>
      </p:sp>
      <p:sp>
        <p:nvSpPr>
          <p:cNvPr id="113672"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defRPr/>
            </a:pPr>
            <a:endParaRPr lang="ru-RU"/>
          </a:p>
        </p:txBody>
      </p:sp>
      <p:sp>
        <p:nvSpPr>
          <p:cNvPr id="113673"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defRPr/>
            </a:pPr>
            <a:endParaRPr lang="ru-RU"/>
          </a:p>
        </p:txBody>
      </p:sp>
      <p:grpSp>
        <p:nvGrpSpPr>
          <p:cNvPr id="24586" name="Group 10"/>
          <p:cNvGrpSpPr>
            <a:grpSpLocks/>
          </p:cNvGrpSpPr>
          <p:nvPr/>
        </p:nvGrpSpPr>
        <p:grpSpPr bwMode="auto">
          <a:xfrm>
            <a:off x="7938" y="5540375"/>
            <a:ext cx="1784350" cy="1246188"/>
            <a:chOff x="5" y="3490"/>
            <a:chExt cx="1124" cy="785"/>
          </a:xfrm>
        </p:grpSpPr>
        <p:sp>
          <p:nvSpPr>
            <p:cNvPr id="113675"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defRPr/>
              </a:pPr>
              <a:endParaRPr lang="ru-RU"/>
            </a:p>
          </p:txBody>
        </p:sp>
        <p:sp>
          <p:nvSpPr>
            <p:cNvPr id="113676"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defRPr/>
              </a:pPr>
              <a:endParaRPr lang="ru-RU"/>
            </a:p>
          </p:txBody>
        </p:sp>
        <p:sp>
          <p:nvSpPr>
            <p:cNvPr id="113677"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113678"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sp>
          <p:nvSpPr>
            <p:cNvPr id="113679"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defRPr/>
              </a:pPr>
              <a:endParaRPr lang="ru-RU"/>
            </a:p>
          </p:txBody>
        </p:sp>
        <p:sp>
          <p:nvSpPr>
            <p:cNvPr id="113680"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defRPr/>
              </a:pPr>
              <a:endParaRPr lang="ru-RU"/>
            </a:p>
          </p:txBody>
        </p:sp>
        <p:sp>
          <p:nvSpPr>
            <p:cNvPr id="113681"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defRPr/>
              </a:pPr>
              <a:endParaRPr lang="ru-RU"/>
            </a:p>
          </p:txBody>
        </p:sp>
        <p:sp>
          <p:nvSpPr>
            <p:cNvPr id="113682"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defRPr/>
              </a:pPr>
              <a:endParaRPr lang="ru-RU"/>
            </a:p>
          </p:txBody>
        </p:sp>
        <p:sp>
          <p:nvSpPr>
            <p:cNvPr id="113683"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defRPr/>
              </a:pPr>
              <a:endParaRPr lang="ru-RU"/>
            </a:p>
          </p:txBody>
        </p:sp>
        <p:grpSp>
          <p:nvGrpSpPr>
            <p:cNvPr id="24612" name="Group 20"/>
            <p:cNvGrpSpPr>
              <a:grpSpLocks/>
            </p:cNvGrpSpPr>
            <p:nvPr userDrawn="1"/>
          </p:nvGrpSpPr>
          <p:grpSpPr bwMode="auto">
            <a:xfrm>
              <a:off x="5" y="3490"/>
              <a:ext cx="1124" cy="780"/>
              <a:chOff x="5" y="3490"/>
              <a:chExt cx="1124" cy="780"/>
            </a:xfrm>
          </p:grpSpPr>
          <p:grpSp>
            <p:nvGrpSpPr>
              <p:cNvPr id="24613" name="Group 21"/>
              <p:cNvGrpSpPr>
                <a:grpSpLocks/>
              </p:cNvGrpSpPr>
              <p:nvPr userDrawn="1"/>
            </p:nvGrpSpPr>
            <p:grpSpPr bwMode="auto">
              <a:xfrm>
                <a:off x="499" y="3562"/>
                <a:ext cx="548" cy="708"/>
                <a:chOff x="499" y="3562"/>
                <a:chExt cx="548" cy="708"/>
              </a:xfrm>
            </p:grpSpPr>
            <p:sp>
              <p:nvSpPr>
                <p:cNvPr id="113686"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defRPr/>
                  </a:pPr>
                  <a:endParaRPr lang="ru-RU"/>
                </a:p>
              </p:txBody>
            </p:sp>
            <p:sp>
              <p:nvSpPr>
                <p:cNvPr id="113687"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defRPr/>
                  </a:pPr>
                  <a:endParaRPr lang="ru-RU"/>
                </a:p>
              </p:txBody>
            </p:sp>
            <p:sp>
              <p:nvSpPr>
                <p:cNvPr id="113688"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defRPr/>
                  </a:pPr>
                  <a:endParaRPr lang="ru-RU"/>
                </a:p>
              </p:txBody>
            </p:sp>
          </p:grpSp>
          <p:sp>
            <p:nvSpPr>
              <p:cNvPr id="113689"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113690"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sp>
            <p:nvSpPr>
              <p:cNvPr id="113691"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defRPr/>
                </a:pPr>
                <a:endParaRPr lang="ru-RU"/>
              </a:p>
            </p:txBody>
          </p:sp>
          <p:grpSp>
            <p:nvGrpSpPr>
              <p:cNvPr id="24617" name="Group 28"/>
              <p:cNvGrpSpPr>
                <a:grpSpLocks/>
              </p:cNvGrpSpPr>
              <p:nvPr userDrawn="1"/>
            </p:nvGrpSpPr>
            <p:grpSpPr bwMode="auto">
              <a:xfrm>
                <a:off x="5" y="3490"/>
                <a:ext cx="1124" cy="678"/>
                <a:chOff x="5" y="3490"/>
                <a:chExt cx="1124" cy="678"/>
              </a:xfrm>
            </p:grpSpPr>
            <p:sp>
              <p:nvSpPr>
                <p:cNvPr id="113693"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113694"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113695"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113696"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defRPr/>
                  </a:pPr>
                  <a:endParaRPr lang="ru-RU"/>
                </a:p>
              </p:txBody>
            </p:sp>
            <p:sp>
              <p:nvSpPr>
                <p:cNvPr id="113697"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defRPr/>
                  </a:pPr>
                  <a:endParaRPr lang="ru-RU"/>
                </a:p>
              </p:txBody>
            </p:sp>
            <p:sp>
              <p:nvSpPr>
                <p:cNvPr id="113698"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defRPr/>
                  </a:pPr>
                  <a:endParaRPr lang="ru-RU"/>
                </a:p>
              </p:txBody>
            </p:sp>
            <p:sp>
              <p:nvSpPr>
                <p:cNvPr id="113699"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defRPr/>
                  </a:pPr>
                  <a:endParaRPr lang="ru-RU"/>
                </a:p>
              </p:txBody>
            </p:sp>
            <p:sp>
              <p:nvSpPr>
                <p:cNvPr id="113700"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defRPr/>
                  </a:pPr>
                  <a:endParaRPr lang="ru-RU"/>
                </a:p>
              </p:txBody>
            </p:sp>
          </p:grpSp>
        </p:grpSp>
      </p:grpSp>
      <p:grpSp>
        <p:nvGrpSpPr>
          <p:cNvPr id="24587" name="Group 37"/>
          <p:cNvGrpSpPr>
            <a:grpSpLocks/>
          </p:cNvGrpSpPr>
          <p:nvPr/>
        </p:nvGrpSpPr>
        <p:grpSpPr bwMode="auto">
          <a:xfrm>
            <a:off x="8680450" y="2116138"/>
            <a:ext cx="385763" cy="4308475"/>
            <a:chOff x="5468" y="1333"/>
            <a:chExt cx="243" cy="2714"/>
          </a:xfrm>
        </p:grpSpPr>
        <p:sp>
          <p:nvSpPr>
            <p:cNvPr id="113702"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sp>
          <p:nvSpPr>
            <p:cNvPr id="113703"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grpSp>
      <p:grpSp>
        <p:nvGrpSpPr>
          <p:cNvPr id="24588" name="Group 40"/>
          <p:cNvGrpSpPr>
            <a:grpSpLocks/>
          </p:cNvGrpSpPr>
          <p:nvPr/>
        </p:nvGrpSpPr>
        <p:grpSpPr bwMode="auto">
          <a:xfrm>
            <a:off x="7318375" y="90488"/>
            <a:ext cx="2133600" cy="1911350"/>
            <a:chOff x="4610" y="57"/>
            <a:chExt cx="1344" cy="1204"/>
          </a:xfrm>
        </p:grpSpPr>
        <p:grpSp>
          <p:nvGrpSpPr>
            <p:cNvPr id="24589" name="Group 41"/>
            <p:cNvGrpSpPr>
              <a:grpSpLocks/>
            </p:cNvGrpSpPr>
            <p:nvPr userDrawn="1"/>
          </p:nvGrpSpPr>
          <p:grpSpPr bwMode="auto">
            <a:xfrm>
              <a:off x="4610" y="57"/>
              <a:ext cx="1344" cy="1204"/>
              <a:chOff x="4610" y="57"/>
              <a:chExt cx="1344" cy="1204"/>
            </a:xfrm>
          </p:grpSpPr>
          <p:sp>
            <p:nvSpPr>
              <p:cNvPr id="113706"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defRPr/>
                </a:pPr>
                <a:endParaRPr lang="ru-RU"/>
              </a:p>
            </p:txBody>
          </p:sp>
          <p:grpSp>
            <p:nvGrpSpPr>
              <p:cNvPr id="24592" name="Group 43"/>
              <p:cNvGrpSpPr>
                <a:grpSpLocks/>
              </p:cNvGrpSpPr>
              <p:nvPr userDrawn="1"/>
            </p:nvGrpSpPr>
            <p:grpSpPr bwMode="auto">
              <a:xfrm>
                <a:off x="4610" y="57"/>
                <a:ext cx="1344" cy="985"/>
                <a:chOff x="4610" y="57"/>
                <a:chExt cx="1344" cy="985"/>
              </a:xfrm>
            </p:grpSpPr>
            <p:sp>
              <p:nvSpPr>
                <p:cNvPr id="113708"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defRPr/>
                  </a:pPr>
                  <a:endParaRPr lang="ru-RU"/>
                </a:p>
              </p:txBody>
            </p:sp>
            <p:sp>
              <p:nvSpPr>
                <p:cNvPr id="113709" name="Freeform 45"/>
                <p:cNvSpPr>
                  <a:spLocks/>
                </p:cNvSpPr>
                <p:nvPr userDrawn="1"/>
              </p:nvSpPr>
              <p:spPr bwMode="auto">
                <a:xfrm rot="-3172564">
                  <a:off x="5053" y="327"/>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defRPr/>
                  </a:pPr>
                  <a:endParaRPr lang="ru-RU"/>
                </a:p>
              </p:txBody>
            </p:sp>
            <p:sp>
              <p:nvSpPr>
                <p:cNvPr id="113710" name="Freeform 46"/>
                <p:cNvSpPr>
                  <a:spLocks/>
                </p:cNvSpPr>
                <p:nvPr userDrawn="1"/>
              </p:nvSpPr>
              <p:spPr bwMode="auto">
                <a:xfrm rot="-3172564">
                  <a:off x="4863" y="177"/>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defRPr/>
                  </a:pPr>
                  <a:endParaRPr lang="ru-RU"/>
                </a:p>
              </p:txBody>
            </p:sp>
            <p:sp>
              <p:nvSpPr>
                <p:cNvPr id="113711"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defRPr/>
                  </a:pPr>
                  <a:endParaRPr lang="ru-RU"/>
                </a:p>
              </p:txBody>
            </p:sp>
            <p:sp>
              <p:nvSpPr>
                <p:cNvPr id="113712" name="Freeform 48"/>
                <p:cNvSpPr>
                  <a:spLocks/>
                </p:cNvSpPr>
                <p:nvPr userDrawn="1"/>
              </p:nvSpPr>
              <p:spPr bwMode="auto">
                <a:xfrm rot="-3172564">
                  <a:off x="5302" y="892"/>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defRPr/>
                  </a:pPr>
                  <a:endParaRPr lang="ru-RU"/>
                </a:p>
              </p:txBody>
            </p:sp>
            <p:sp>
              <p:nvSpPr>
                <p:cNvPr id="113713" name="Freeform 49"/>
                <p:cNvSpPr>
                  <a:spLocks/>
                </p:cNvSpPr>
                <p:nvPr userDrawn="1"/>
              </p:nvSpPr>
              <p:spPr bwMode="auto">
                <a:xfrm rot="-3172564">
                  <a:off x="5253" y="801"/>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113714"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113715" name="Freeform 51"/>
                <p:cNvSpPr>
                  <a:spLocks/>
                </p:cNvSpPr>
                <p:nvPr userDrawn="1"/>
              </p:nvSpPr>
              <p:spPr bwMode="auto">
                <a:xfrm rot="-3172564">
                  <a:off x="4952" y="137"/>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defRPr/>
                  </a:pPr>
                  <a:endParaRPr lang="ru-RU"/>
                </a:p>
              </p:txBody>
            </p:sp>
          </p:grpSp>
        </p:grpSp>
        <p:sp>
          <p:nvSpPr>
            <p:cNvPr id="113716"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3821" r:id="rId1"/>
    <p:sldLayoutId id="2147483763" r:id="rId2"/>
    <p:sldLayoutId id="2147483762" r:id="rId3"/>
    <p:sldLayoutId id="2147483761" r:id="rId4"/>
    <p:sldLayoutId id="2147483760" r:id="rId5"/>
    <p:sldLayoutId id="2147483759" r:id="rId6"/>
    <p:sldLayoutId id="2147483758" r:id="rId7"/>
    <p:sldLayoutId id="2147483757" r:id="rId8"/>
    <p:sldLayoutId id="2147483756" r:id="rId9"/>
    <p:sldLayoutId id="2147483755" r:id="rId10"/>
    <p:sldLayoutId id="2147483754" r:id="rId11"/>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866" name="Group 2"/>
          <p:cNvGrpSpPr>
            <a:grpSpLocks/>
          </p:cNvGrpSpPr>
          <p:nvPr/>
        </p:nvGrpSpPr>
        <p:grpSpPr bwMode="auto">
          <a:xfrm>
            <a:off x="0" y="0"/>
            <a:ext cx="7242175" cy="1981200"/>
            <a:chOff x="0" y="0"/>
            <a:chExt cx="4562" cy="1248"/>
          </a:xfrm>
        </p:grpSpPr>
        <p:sp>
          <p:nvSpPr>
            <p:cNvPr id="138243"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ru-RU"/>
            </a:p>
          </p:txBody>
        </p:sp>
        <p:sp>
          <p:nvSpPr>
            <p:cNvPr id="138244"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ru-RU"/>
            </a:p>
          </p:txBody>
        </p:sp>
      </p:grpSp>
      <p:sp>
        <p:nvSpPr>
          <p:cNvPr id="138245"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38246"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38247"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pPr>
              <a:defRPr/>
            </a:pPr>
            <a:fld id="{62364691-EE23-494C-A090-50583A854E1D}" type="datetime1">
              <a:rPr lang="en-US"/>
              <a:pPr>
                <a:defRPr/>
              </a:pPr>
              <a:t>9/25/2014</a:t>
            </a:fld>
            <a:endParaRPr lang="ru-RU"/>
          </a:p>
        </p:txBody>
      </p:sp>
      <p:sp>
        <p:nvSpPr>
          <p:cNvPr id="138248"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pPr>
              <a:defRPr/>
            </a:pPr>
            <a:endParaRPr lang="ru-RU"/>
          </a:p>
        </p:txBody>
      </p:sp>
      <p:sp>
        <p:nvSpPr>
          <p:cNvPr id="138249"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pPr>
              <a:defRPr/>
            </a:pPr>
            <a:fld id="{A44A97F8-AB3D-4E2A-A2A0-792986B612FB}"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822" r:id="rId1"/>
    <p:sldLayoutId id="2147483773" r:id="rId2"/>
    <p:sldLayoutId id="2147483772" r:id="rId3"/>
    <p:sldLayoutId id="2147483771" r:id="rId4"/>
    <p:sldLayoutId id="2147483770" r:id="rId5"/>
    <p:sldLayoutId id="2147483769" r:id="rId6"/>
    <p:sldLayoutId id="2147483768" r:id="rId7"/>
    <p:sldLayoutId id="2147483767" r:id="rId8"/>
    <p:sldLayoutId id="2147483766" r:id="rId9"/>
    <p:sldLayoutId id="2147483765" r:id="rId10"/>
    <p:sldLayoutId id="2147483764" r:id="rId11"/>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9154" name="Group 2"/>
          <p:cNvGrpSpPr>
            <a:grpSpLocks/>
          </p:cNvGrpSpPr>
          <p:nvPr/>
        </p:nvGrpSpPr>
        <p:grpSpPr bwMode="auto">
          <a:xfrm>
            <a:off x="0" y="0"/>
            <a:ext cx="2667000" cy="6858000"/>
            <a:chOff x="0" y="0"/>
            <a:chExt cx="1680" cy="4320"/>
          </a:xfrm>
        </p:grpSpPr>
        <p:sp>
          <p:nvSpPr>
            <p:cNvPr id="188419"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a:defRPr/>
              </a:pPr>
              <a:endParaRPr lang="ru-RU"/>
            </a:p>
          </p:txBody>
        </p:sp>
        <p:pic>
          <p:nvPicPr>
            <p:cNvPr id="49161" name="Picture 4" descr="slidemaster_med3"/>
            <p:cNvPicPr>
              <a:picLocks noChangeAspect="1" noChangeArrowheads="1"/>
            </p:cNvPicPr>
            <p:nvPr/>
          </p:nvPicPr>
          <p:blipFill>
            <a:blip r:embed="rId13"/>
            <a:srcRect/>
            <a:stretch>
              <a:fillRect/>
            </a:stretch>
          </p:blipFill>
          <p:spPr bwMode="ltGray">
            <a:xfrm>
              <a:off x="0" y="0"/>
              <a:ext cx="1348" cy="4320"/>
            </a:xfrm>
            <a:prstGeom prst="rect">
              <a:avLst/>
            </a:prstGeom>
            <a:noFill/>
            <a:ln w="9525">
              <a:noFill/>
              <a:miter lim="800000"/>
              <a:headEnd/>
              <a:tailEnd/>
            </a:ln>
          </p:spPr>
        </p:pic>
      </p:grpSp>
      <p:sp>
        <p:nvSpPr>
          <p:cNvPr id="188421"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88422"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88423"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C0C0C0"/>
                  </a:outerShdw>
                </a:effectLst>
              </a:defRPr>
            </a:lvl1pPr>
          </a:lstStyle>
          <a:p>
            <a:pPr>
              <a:defRPr/>
            </a:pPr>
            <a:fld id="{289FA43C-865F-47A1-83C6-9D19B4560F54}" type="datetime1">
              <a:rPr lang="en-US"/>
              <a:pPr>
                <a:defRPr/>
              </a:pPr>
              <a:t>9/25/2014</a:t>
            </a:fld>
            <a:endParaRPr lang="ru-RU"/>
          </a:p>
        </p:txBody>
      </p:sp>
      <p:sp>
        <p:nvSpPr>
          <p:cNvPr id="188424"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C0C0C0"/>
                  </a:outerShdw>
                </a:effectLst>
              </a:defRPr>
            </a:lvl1pPr>
          </a:lstStyle>
          <a:p>
            <a:pPr>
              <a:defRPr/>
            </a:pPr>
            <a:endParaRPr lang="ru-RU"/>
          </a:p>
        </p:txBody>
      </p:sp>
      <p:sp>
        <p:nvSpPr>
          <p:cNvPr id="188425"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C0C0C0"/>
                  </a:outerShdw>
                </a:effectLst>
              </a:defRPr>
            </a:lvl1pPr>
          </a:lstStyle>
          <a:p>
            <a:pPr>
              <a:defRPr/>
            </a:pPr>
            <a:fld id="{E6FAB37D-6CD8-4616-931D-410D323572D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23" r:id="rId1"/>
    <p:sldLayoutId id="2147483783" r:id="rId2"/>
    <p:sldLayoutId id="2147483782" r:id="rId3"/>
    <p:sldLayoutId id="2147483781" r:id="rId4"/>
    <p:sldLayoutId id="2147483780" r:id="rId5"/>
    <p:sldLayoutId id="2147483779" r:id="rId6"/>
    <p:sldLayoutId id="2147483778" r:id="rId7"/>
    <p:sldLayoutId id="2147483777" r:id="rId8"/>
    <p:sldLayoutId id="2147483776" r:id="rId9"/>
    <p:sldLayoutId id="2147483775" r:id="rId10"/>
    <p:sldLayoutId id="2147483774" r:id="rId11"/>
  </p:sldLayoutIdLst>
  <p:transition/>
  <p:timing>
    <p:tnLst>
      <p:par>
        <p:cTn id="1" dur="indefinite" restart="never" nodeType="tmRoot"/>
      </p:par>
    </p:tnLst>
  </p:timing>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42" name="Group 2"/>
          <p:cNvGrpSpPr>
            <a:grpSpLocks/>
          </p:cNvGrpSpPr>
          <p:nvPr/>
        </p:nvGrpSpPr>
        <p:grpSpPr bwMode="auto">
          <a:xfrm>
            <a:off x="0" y="0"/>
            <a:ext cx="7620000" cy="6858000"/>
            <a:chOff x="0" y="0"/>
            <a:chExt cx="4800" cy="4320"/>
          </a:xfrm>
        </p:grpSpPr>
        <p:grpSp>
          <p:nvGrpSpPr>
            <p:cNvPr id="61448" name="Group 3"/>
            <p:cNvGrpSpPr>
              <a:grpSpLocks/>
            </p:cNvGrpSpPr>
            <p:nvPr userDrawn="1"/>
          </p:nvGrpSpPr>
          <p:grpSpPr bwMode="auto">
            <a:xfrm>
              <a:off x="0" y="0"/>
              <a:ext cx="2016" cy="4320"/>
              <a:chOff x="0" y="0"/>
              <a:chExt cx="2016" cy="4320"/>
            </a:xfrm>
          </p:grpSpPr>
          <p:sp>
            <p:nvSpPr>
              <p:cNvPr id="19149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ru-RU"/>
              </a:p>
            </p:txBody>
          </p:sp>
          <p:sp>
            <p:nvSpPr>
              <p:cNvPr id="191493"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ru-RU"/>
              </a:p>
            </p:txBody>
          </p:sp>
        </p:grpSp>
        <p:grpSp>
          <p:nvGrpSpPr>
            <p:cNvPr id="61449" name="Group 6"/>
            <p:cNvGrpSpPr>
              <a:grpSpLocks/>
            </p:cNvGrpSpPr>
            <p:nvPr/>
          </p:nvGrpSpPr>
          <p:grpSpPr bwMode="auto">
            <a:xfrm>
              <a:off x="144" y="1248"/>
              <a:ext cx="4656" cy="201"/>
              <a:chOff x="144" y="1248"/>
              <a:chExt cx="4656" cy="201"/>
            </a:xfrm>
          </p:grpSpPr>
          <p:sp>
            <p:nvSpPr>
              <p:cNvPr id="19149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ru-RU"/>
              </a:p>
            </p:txBody>
          </p:sp>
          <p:sp>
            <p:nvSpPr>
              <p:cNvPr id="19149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ru-RU"/>
              </a:p>
            </p:txBody>
          </p:sp>
        </p:grpSp>
      </p:grpSp>
      <p:sp>
        <p:nvSpPr>
          <p:cNvPr id="61443"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61444"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91499"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44C323C0-C954-4EED-AD6F-5EFFAE5F0610}" type="datetime1">
              <a:rPr lang="en-US"/>
              <a:pPr>
                <a:defRPr/>
              </a:pPr>
              <a:t>9/25/2014</a:t>
            </a:fld>
            <a:endParaRPr lang="ru-RU"/>
          </a:p>
        </p:txBody>
      </p:sp>
      <p:sp>
        <p:nvSpPr>
          <p:cNvPr id="191500"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ru-RU"/>
          </a:p>
        </p:txBody>
      </p:sp>
      <p:sp>
        <p:nvSpPr>
          <p:cNvPr id="191501"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6AD344AC-4055-43FB-BA52-294802253CB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824" r:id="rId1"/>
    <p:sldLayoutId id="2147483793" r:id="rId2"/>
    <p:sldLayoutId id="2147483792" r:id="rId3"/>
    <p:sldLayoutId id="2147483791" r:id="rId4"/>
    <p:sldLayoutId id="2147483790" r:id="rId5"/>
    <p:sldLayoutId id="2147483789" r:id="rId6"/>
    <p:sldLayoutId id="2147483788" r:id="rId7"/>
    <p:sldLayoutId id="2147483787" r:id="rId8"/>
    <p:sldLayoutId id="2147483786" r:id="rId9"/>
    <p:sldLayoutId id="2147483785" r:id="rId10"/>
    <p:sldLayoutId id="2147483784" r:id="rId11"/>
  </p:sldLayoutIdLst>
  <p:transition/>
  <p:timing>
    <p:tnLst>
      <p:par>
        <p:cTn id="1" dur="indefinite" restart="never" nodeType="tmRoot"/>
      </p:par>
    </p:tnLst>
  </p:timing>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51554" name="Group 2"/>
          <p:cNvGrpSpPr>
            <a:grpSpLocks/>
          </p:cNvGrpSpPr>
          <p:nvPr/>
        </p:nvGrpSpPr>
        <p:grpSpPr bwMode="auto">
          <a:xfrm>
            <a:off x="0" y="152400"/>
            <a:ext cx="8686800" cy="6096000"/>
            <a:chOff x="0" y="96"/>
            <a:chExt cx="5472" cy="3840"/>
          </a:xfrm>
        </p:grpSpPr>
        <p:sp>
          <p:nvSpPr>
            <p:cNvPr id="151555"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a:endParaRPr lang="ru-RU" sz="2400">
                <a:latin typeface="Times New Roman" pitchFamily="18" charset="0"/>
              </a:endParaRPr>
            </a:p>
          </p:txBody>
        </p:sp>
        <p:sp>
          <p:nvSpPr>
            <p:cNvPr id="151556"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endParaRPr lang="ru-RU" sz="2400">
                <a:latin typeface="Times New Roman" pitchFamily="18" charset="0"/>
              </a:endParaRPr>
            </a:p>
          </p:txBody>
        </p:sp>
        <p:sp>
          <p:nvSpPr>
            <p:cNvPr id="151557"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endParaRPr lang="ru-RU"/>
            </a:p>
          </p:txBody>
        </p:sp>
      </p:grpSp>
      <p:sp>
        <p:nvSpPr>
          <p:cNvPr id="151558"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51559"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5156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87007476-9B99-4486-A68E-A153401E042F}" type="datetime1">
              <a:rPr lang="en-US"/>
              <a:pPr/>
              <a:t>9/25/2014</a:t>
            </a:fld>
            <a:endParaRPr lang="ru-RU"/>
          </a:p>
        </p:txBody>
      </p:sp>
      <p:sp>
        <p:nvSpPr>
          <p:cNvPr id="15156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ru-RU"/>
          </a:p>
        </p:txBody>
      </p:sp>
      <p:sp>
        <p:nvSpPr>
          <p:cNvPr id="15156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BA0C4F10-A106-4619-8415-5494F3C0ABF2}"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739"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617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EE3249AF-389A-42B8-8793-58FF0728AAB9}" type="datetime1">
              <a:rPr lang="en-US"/>
              <a:pPr/>
              <a:t>9/25/2014</a:t>
            </a:fld>
            <a:endParaRPr lang="ru-RU"/>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E90C1CB-0B5B-4C5F-922E-3E31684C4730}"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ransition/>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image" Target="../media/image9.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4"/>
          <p:cNvSpPr>
            <a:spLocks noGrp="1" noChangeArrowheads="1"/>
          </p:cNvSpPr>
          <p:nvPr>
            <p:ph type="title"/>
          </p:nvPr>
        </p:nvSpPr>
        <p:spPr>
          <a:xfrm>
            <a:off x="1331913" y="908050"/>
            <a:ext cx="8015287" cy="1008063"/>
          </a:xfrm>
        </p:spPr>
        <p:txBody>
          <a:bodyPr/>
          <a:lstStyle/>
          <a:p>
            <a:pPr eaLnBrk="1" hangingPunct="1"/>
            <a:r>
              <a:rPr lang="ru-RU" i="1" dirty="0" smtClean="0">
                <a:solidFill>
                  <a:srgbClr val="000000"/>
                </a:solidFill>
              </a:rPr>
              <a:t>ТРЕБОВАНИЯ К ПОДГОТОВКЕ </a:t>
            </a:r>
            <a:r>
              <a:rPr lang="ru-RU" i="1" dirty="0" smtClean="0">
                <a:solidFill>
                  <a:srgbClr val="000000"/>
                </a:solidFill>
              </a:rPr>
              <a:t>ПРЕЗЕНТАЦИИ</a:t>
            </a:r>
            <a:endParaRPr lang="ru-RU" i="1" dirty="0" smtClean="0">
              <a:solidFill>
                <a:srgbClr val="000000"/>
              </a:solidFill>
            </a:endParaRPr>
          </a:p>
        </p:txBody>
      </p:sp>
      <p:pic>
        <p:nvPicPr>
          <p:cNvPr id="1026" name="Picture 2" descr="F:\kak_delat_slajd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3602" y="2536579"/>
            <a:ext cx="5715000" cy="4286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Заголовок 1"/>
          <p:cNvSpPr>
            <a:spLocks noGrp="1"/>
          </p:cNvSpPr>
          <p:nvPr>
            <p:ph type="title" idx="4294967295"/>
          </p:nvPr>
        </p:nvSpPr>
        <p:spPr>
          <a:xfrm>
            <a:off x="0" y="260648"/>
            <a:ext cx="8532813" cy="944562"/>
          </a:xfrm>
        </p:spPr>
        <p:txBody>
          <a:bodyPr anchor="t"/>
          <a:lstStyle/>
          <a:p>
            <a:r>
              <a:rPr lang="ru-RU" sz="4400" dirty="0">
                <a:solidFill>
                  <a:schemeClr val="bg1"/>
                </a:solidFill>
              </a:rPr>
              <a:t>Совет 4</a:t>
            </a:r>
          </a:p>
        </p:txBody>
      </p:sp>
      <p:sp>
        <p:nvSpPr>
          <p:cNvPr id="5" name="Объект 2"/>
          <p:cNvSpPr txBox="1">
            <a:spLocks/>
          </p:cNvSpPr>
          <p:nvPr/>
        </p:nvSpPr>
        <p:spPr>
          <a:xfrm>
            <a:off x="971600" y="1418295"/>
            <a:ext cx="1133681" cy="4248472"/>
          </a:xfrm>
          <a:prstGeom prst="rect">
            <a:avLst/>
          </a:prstGeom>
          <a:scene3d>
            <a:camera prst="orthographicFront">
              <a:rot lat="0" lon="0" rev="20399999"/>
            </a:camera>
            <a:lightRig rig="threePt" dir="t"/>
          </a:scene3d>
        </p:spPr>
        <p:txBody>
          <a:bodyPr vert="vert270">
            <a:normAutofit/>
            <a:scene3d>
              <a:camera prst="orthographicFront">
                <a:rot lat="21201412" lon="1504694" rev="16344899"/>
              </a:camera>
              <a:lightRig rig="threePt" dir="t"/>
            </a:scene3d>
            <a:flatTx/>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fontAlgn="auto">
              <a:spcAft>
                <a:spcPts val="0"/>
              </a:spcAft>
              <a:buFont typeface="Wingdings"/>
              <a:buNone/>
              <a:defRPr/>
            </a:pPr>
            <a:r>
              <a:rPr lang="ru-RU" sz="3600" dirty="0" smtClean="0"/>
              <a:t>под   наклоном </a:t>
            </a:r>
          </a:p>
        </p:txBody>
      </p:sp>
      <p:sp>
        <p:nvSpPr>
          <p:cNvPr id="4" name="Объект 2"/>
          <p:cNvSpPr txBox="1">
            <a:spLocks/>
          </p:cNvSpPr>
          <p:nvPr/>
        </p:nvSpPr>
        <p:spPr>
          <a:xfrm>
            <a:off x="7213074" y="1210397"/>
            <a:ext cx="1152129" cy="5661248"/>
          </a:xfrm>
          <a:prstGeom prst="rect">
            <a:avLst/>
          </a:prstGeom>
          <a:scene3d>
            <a:camera prst="orthographicFront">
              <a:rot lat="0" lon="0" rev="20399999"/>
            </a:camera>
            <a:lightRig rig="threePt" dir="t"/>
          </a:scene3d>
        </p:spPr>
        <p:txBody>
          <a:bodyPr vert="wordArtVert">
            <a:scene3d>
              <a:camera prst="orthographicFront">
                <a:rot lat="21201412" lon="1504694" rev="16344899"/>
              </a:camera>
              <a:lightRig rig="threePt" dir="t"/>
            </a:scene3d>
            <a:flatTx/>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lgn="just" fontAlgn="auto">
              <a:spcAft>
                <a:spcPts val="0"/>
              </a:spcAft>
              <a:buFont typeface="Wingdings"/>
              <a:buNone/>
              <a:defRPr/>
            </a:pPr>
            <a:r>
              <a:rPr lang="ru-RU" sz="3200" spc="-300" dirty="0" smtClean="0"/>
              <a:t>в</a:t>
            </a:r>
            <a:r>
              <a:rPr lang="ru-RU" sz="2800" spc="-300" dirty="0" smtClean="0"/>
              <a:t>ертикально </a:t>
            </a:r>
            <a:endParaRPr lang="ru-RU" sz="2800" spc="-300" dirty="0"/>
          </a:p>
        </p:txBody>
      </p:sp>
      <p:sp>
        <p:nvSpPr>
          <p:cNvPr id="2" name="Прямоугольник 1"/>
          <p:cNvSpPr/>
          <p:nvPr/>
        </p:nvSpPr>
        <p:spPr>
          <a:xfrm>
            <a:off x="2178675" y="1772816"/>
            <a:ext cx="5038560" cy="3539430"/>
          </a:xfrm>
          <a:prstGeom prst="rect">
            <a:avLst/>
          </a:prstGeom>
        </p:spPr>
        <p:txBody>
          <a:bodyPr wrap="none">
            <a:spAutoFit/>
          </a:bodyPr>
          <a:lstStyle/>
          <a:p>
            <a:pPr algn="ctr"/>
            <a:r>
              <a:rPr lang="ru-RU" sz="4400" b="1" u="sng" kern="0" dirty="0" smtClean="0">
                <a:latin typeface="Arial"/>
                <a:ea typeface="+mj-ea"/>
                <a:cs typeface="+mj-cs"/>
              </a:rPr>
              <a:t>Не</a:t>
            </a:r>
            <a:r>
              <a:rPr lang="ru-RU" sz="4400" b="1" kern="0" dirty="0" smtClean="0">
                <a:latin typeface="Arial"/>
                <a:ea typeface="+mj-ea"/>
                <a:cs typeface="+mj-cs"/>
              </a:rPr>
              <a:t> располагайте </a:t>
            </a:r>
          </a:p>
          <a:p>
            <a:pPr algn="ctr"/>
            <a:r>
              <a:rPr lang="ru-RU" sz="4400" b="1" kern="0" dirty="0" smtClean="0">
                <a:latin typeface="Arial"/>
                <a:ea typeface="+mj-ea"/>
                <a:cs typeface="+mj-cs"/>
              </a:rPr>
              <a:t>подписи</a:t>
            </a:r>
            <a:r>
              <a:rPr lang="ru-RU" sz="4400" kern="0" dirty="0" smtClean="0">
                <a:solidFill>
                  <a:srgbClr val="FFFFFF"/>
                </a:solidFill>
                <a:latin typeface="Arial"/>
                <a:ea typeface="+mj-ea"/>
                <a:cs typeface="+mj-cs"/>
              </a:rPr>
              <a:t>4</a:t>
            </a:r>
          </a:p>
          <a:p>
            <a:pPr algn="ctr"/>
            <a:endParaRPr lang="ru-RU" sz="4400" kern="0" dirty="0">
              <a:solidFill>
                <a:srgbClr val="FFFFFF"/>
              </a:solidFill>
              <a:latin typeface="Arial"/>
              <a:ea typeface="+mj-ea"/>
              <a:cs typeface="+mj-cs"/>
            </a:endParaRPr>
          </a:p>
          <a:p>
            <a:pPr algn="ctr"/>
            <a:endParaRPr lang="ru-RU" sz="4400" kern="0" dirty="0" smtClean="0">
              <a:solidFill>
                <a:srgbClr val="FFFFFF"/>
              </a:solidFill>
              <a:latin typeface="Arial"/>
              <a:ea typeface="+mj-ea"/>
              <a:cs typeface="+mj-cs"/>
            </a:endParaRPr>
          </a:p>
          <a:p>
            <a:pPr algn="ctr"/>
            <a:r>
              <a:rPr lang="ru-RU" sz="4800" dirty="0"/>
              <a:t>И</a:t>
            </a:r>
            <a:endParaRPr lang="ru-RU" sz="4800" kern="0" dirty="0">
              <a:solidFill>
                <a:srgbClr val="FFFFFF"/>
              </a:solidFill>
              <a:latin typeface="Arial"/>
              <a:ea typeface="+mj-ea"/>
              <a:cs typeface="+mj-cs"/>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Заголовок 1"/>
          <p:cNvSpPr>
            <a:spLocks noGrp="1"/>
          </p:cNvSpPr>
          <p:nvPr>
            <p:ph type="title" idx="4294967295"/>
          </p:nvPr>
        </p:nvSpPr>
        <p:spPr/>
        <p:txBody>
          <a:bodyPr anchor="t"/>
          <a:lstStyle/>
          <a:p>
            <a:pPr eaLnBrk="1" hangingPunct="1"/>
            <a:r>
              <a:rPr lang="ru-RU" smtClean="0"/>
              <a:t>Совет 5</a:t>
            </a:r>
          </a:p>
        </p:txBody>
      </p:sp>
      <p:sp>
        <p:nvSpPr>
          <p:cNvPr id="95234" name="Содержимое 2"/>
          <p:cNvSpPr>
            <a:spLocks noGrp="1"/>
          </p:cNvSpPr>
          <p:nvPr>
            <p:ph idx="4294967295"/>
          </p:nvPr>
        </p:nvSpPr>
        <p:spPr>
          <a:xfrm>
            <a:off x="609600" y="1600200"/>
            <a:ext cx="7850188" cy="4349750"/>
          </a:xfrm>
        </p:spPr>
        <p:txBody>
          <a:bodyPr/>
          <a:lstStyle/>
          <a:p>
            <a:pPr indent="68263" algn="ctr" eaLnBrk="1" hangingPunct="1">
              <a:buFont typeface="Wingdings" pitchFamily="2" charset="2"/>
              <a:buNone/>
            </a:pPr>
            <a:r>
              <a:rPr lang="ru-RU" sz="1900" b="1" smtClean="0"/>
              <a:t>Не пишите много текста Не пишите много текста Не пишите много текста Не пишите много текста Не пишите много текста Не пишите много текста Не пишите много текста </a:t>
            </a:r>
            <a:r>
              <a:rPr lang="ru-RU" sz="6700" b="1" smtClean="0"/>
              <a:t>Не пишите много текста</a:t>
            </a:r>
          </a:p>
          <a:p>
            <a:pPr indent="68263" algn="ctr" eaLnBrk="1" hangingPunct="1">
              <a:buFont typeface="Wingdings" pitchFamily="2" charset="2"/>
              <a:buNone/>
            </a:pPr>
            <a:r>
              <a:rPr lang="ru-RU" sz="1900" b="1" smtClean="0"/>
              <a:t>Не пишите много текста Не пишите много текста Не пишите много текста Не пишите много текста Не пишите много текста Не пишите много текста Не пишите много текста Не пишите много текста Не пишите много текста</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7"/>
          <p:cNvSpPr>
            <a:spLocks noGrp="1" noChangeArrowheads="1"/>
          </p:cNvSpPr>
          <p:nvPr>
            <p:ph type="title"/>
          </p:nvPr>
        </p:nvSpPr>
        <p:spPr/>
        <p:txBody>
          <a:bodyPr/>
          <a:lstStyle/>
          <a:p>
            <a:r>
              <a:rPr lang="ru-RU" dirty="0" smtClean="0"/>
              <a:t>Совет 6</a:t>
            </a:r>
          </a:p>
        </p:txBody>
      </p:sp>
      <p:pic>
        <p:nvPicPr>
          <p:cNvPr id="97282" name="Рисунок 1" descr="http://club.itdrom.com/files/docs/metod_union/presentation/1.gif"/>
          <p:cNvPicPr>
            <a:picLocks noGrp="1" noChangeAspect="1" noChangeArrowheads="1"/>
          </p:cNvPicPr>
          <p:nvPr>
            <p:ph sz="half" idx="1"/>
          </p:nvPr>
        </p:nvPicPr>
        <p:blipFill>
          <a:blip r:embed="rId2"/>
          <a:srcRect/>
          <a:stretch>
            <a:fillRect/>
          </a:stretch>
        </p:blipFill>
        <p:spPr>
          <a:xfrm>
            <a:off x="4643438" y="2924175"/>
            <a:ext cx="3667125" cy="2751138"/>
          </a:xfrm>
        </p:spPr>
      </p:pic>
      <p:sp>
        <p:nvSpPr>
          <p:cNvPr id="97283" name="Rectangle 8"/>
          <p:cNvSpPr>
            <a:spLocks noGrp="1" noChangeArrowheads="1"/>
          </p:cNvSpPr>
          <p:nvPr>
            <p:ph type="body" sz="half" idx="2"/>
          </p:nvPr>
        </p:nvSpPr>
        <p:spPr>
          <a:xfrm>
            <a:off x="539750" y="1484313"/>
            <a:ext cx="6191250" cy="935037"/>
          </a:xfrm>
        </p:spPr>
        <p:txBody>
          <a:bodyPr/>
          <a:lstStyle/>
          <a:p>
            <a:pPr>
              <a:buFont typeface="Wingdings" pitchFamily="2" charset="2"/>
              <a:buNone/>
            </a:pPr>
            <a:r>
              <a:rPr lang="ru-RU" sz="3600" b="1" smtClean="0"/>
              <a:t>Слова – себе, </a:t>
            </a:r>
          </a:p>
          <a:p>
            <a:pPr>
              <a:buFont typeface="Wingdings" pitchFamily="2" charset="2"/>
              <a:buNone/>
            </a:pPr>
            <a:r>
              <a:rPr lang="ru-RU" sz="3600" b="1" smtClean="0"/>
              <a:t>графика - презентации</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Заголовок 1"/>
          <p:cNvSpPr>
            <a:spLocks noGrp="1"/>
          </p:cNvSpPr>
          <p:nvPr>
            <p:ph type="title" idx="4294967295"/>
          </p:nvPr>
        </p:nvSpPr>
        <p:spPr/>
        <p:txBody>
          <a:bodyPr anchor="t"/>
          <a:lstStyle/>
          <a:p>
            <a:pPr eaLnBrk="1" hangingPunct="1"/>
            <a:r>
              <a:rPr lang="ru-RU" dirty="0" smtClean="0"/>
              <a:t>Совет 7</a:t>
            </a:r>
          </a:p>
        </p:txBody>
      </p:sp>
      <p:sp>
        <p:nvSpPr>
          <p:cNvPr id="3" name="Содержимое 2"/>
          <p:cNvSpPr>
            <a:spLocks noGrp="1"/>
          </p:cNvSpPr>
          <p:nvPr>
            <p:ph idx="4294967295"/>
          </p:nvPr>
        </p:nvSpPr>
        <p:spPr/>
        <p:txBody>
          <a:bodyPr>
            <a:normAutofit/>
          </a:bodyPr>
          <a:lstStyle/>
          <a:p>
            <a:pPr indent="68263" algn="ctr" eaLnBrk="1" hangingPunct="1">
              <a:buFont typeface="Wingdings" pitchFamily="2" charset="2"/>
              <a:buNone/>
            </a:pPr>
            <a:r>
              <a:rPr lang="ru-RU" sz="6700" b="1" i="1" smtClean="0"/>
              <a:t>Выделяйте</a:t>
            </a:r>
            <a:r>
              <a:rPr lang="ru-RU" sz="6700" b="1" smtClean="0"/>
              <a:t> </a:t>
            </a:r>
            <a:r>
              <a:rPr lang="ru-RU" sz="6700" b="1" u="sng" smtClean="0"/>
              <a:t>только</a:t>
            </a:r>
            <a:r>
              <a:rPr lang="ru-RU" sz="6700" b="1" smtClean="0"/>
              <a:t> </a:t>
            </a:r>
            <a:r>
              <a:rPr lang="ru-RU" sz="6700" b="1" smtClean="0">
                <a:solidFill>
                  <a:srgbClr val="FF0000"/>
                </a:solidFill>
              </a:rPr>
              <a:t>главные</a:t>
            </a:r>
            <a:r>
              <a:rPr lang="ru-RU" sz="6700" b="1" smtClean="0"/>
              <a:t> идеи</a:t>
            </a:r>
          </a:p>
          <a:p>
            <a:pPr indent="68263" eaLnBrk="1" hangingPunct="1">
              <a:buFont typeface="Wingdings" pitchFamily="2" charset="2"/>
              <a:buNone/>
            </a:pPr>
            <a:endParaRPr lang="ru-RU" sz="6700" b="1" smtClean="0">
              <a:effectLst>
                <a:outerShdw blurRad="38100" dist="38100" dir="2700000" algn="tl">
                  <a:srgbClr val="C0C0C0"/>
                </a:outerShdw>
              </a:effectLst>
            </a:endParaRPr>
          </a:p>
          <a:p>
            <a:pPr indent="68263" algn="ctr" eaLnBrk="1" hangingPunct="1">
              <a:buFont typeface="Wingdings" pitchFamily="2" charset="2"/>
              <a:buNone/>
            </a:pPr>
            <a:endParaRPr lang="ru-RU" sz="6700" b="1" smtClean="0">
              <a:effectLst>
                <a:outerShdw blurRad="38100" dist="38100" dir="2700000" algn="tl">
                  <a:srgbClr val="C0C0C0"/>
                </a:outerShdw>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p:txBody>
          <a:bodyPr/>
          <a:lstStyle/>
          <a:p>
            <a:r>
              <a:rPr lang="ru-RU" dirty="0" smtClean="0"/>
              <a:t>Совет 8</a:t>
            </a:r>
          </a:p>
        </p:txBody>
      </p:sp>
      <p:sp>
        <p:nvSpPr>
          <p:cNvPr id="163843" name="Rectangle 3"/>
          <p:cNvSpPr>
            <a:spLocks noGrp="1" noChangeArrowheads="1"/>
          </p:cNvSpPr>
          <p:nvPr>
            <p:ph type="body" idx="4294967295"/>
          </p:nvPr>
        </p:nvSpPr>
        <p:spPr/>
        <p:txBody>
          <a:bodyPr/>
          <a:lstStyle/>
          <a:p>
            <a:pPr algn="ctr">
              <a:buFont typeface="Wingdings" pitchFamily="2" charset="2"/>
              <a:buNone/>
            </a:pPr>
            <a:r>
              <a:rPr lang="ru-RU" sz="6700" b="1" smtClean="0"/>
              <a:t> Проверяйте слова на наличие ошипок </a:t>
            </a:r>
            <a:br>
              <a:rPr lang="ru-RU" sz="6700" b="1" smtClean="0"/>
            </a:br>
            <a:r>
              <a:rPr lang="ru-RU" sz="6700" b="1" smtClean="0"/>
              <a:t>и очипяток</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Заголовок 1"/>
          <p:cNvSpPr>
            <a:spLocks noGrp="1"/>
          </p:cNvSpPr>
          <p:nvPr>
            <p:ph type="title" idx="4294967295"/>
          </p:nvPr>
        </p:nvSpPr>
        <p:spPr/>
        <p:txBody>
          <a:bodyPr anchor="t"/>
          <a:lstStyle/>
          <a:p>
            <a:pPr eaLnBrk="1" hangingPunct="1"/>
            <a:r>
              <a:rPr lang="ru-RU" dirty="0" smtClean="0"/>
              <a:t>Совет 9</a:t>
            </a:r>
          </a:p>
        </p:txBody>
      </p:sp>
      <p:sp>
        <p:nvSpPr>
          <p:cNvPr id="100354" name="Содержимое 2"/>
          <p:cNvSpPr>
            <a:spLocks noGrp="1"/>
          </p:cNvSpPr>
          <p:nvPr>
            <p:ph idx="4294967295"/>
          </p:nvPr>
        </p:nvSpPr>
        <p:spPr>
          <a:xfrm>
            <a:off x="684213" y="1700213"/>
            <a:ext cx="7707312" cy="4133850"/>
          </a:xfrm>
        </p:spPr>
        <p:txBody>
          <a:bodyPr/>
          <a:lstStyle/>
          <a:p>
            <a:pPr indent="68263" eaLnBrk="1" hangingPunct="1">
              <a:buFont typeface="Wingdings" pitchFamily="2" charset="2"/>
              <a:buNone/>
            </a:pPr>
            <a:r>
              <a:rPr lang="ru-RU" sz="4400" b="1" u="sng" smtClean="0">
                <a:solidFill>
                  <a:srgbClr val="6B2F62"/>
                </a:solidFill>
              </a:rPr>
              <a:t>Используйте  буквы как</a:t>
            </a:r>
          </a:p>
          <a:p>
            <a:pPr indent="68263" eaLnBrk="1" hangingPunct="1">
              <a:buFont typeface="Wingdings" pitchFamily="2" charset="2"/>
              <a:buNone/>
            </a:pPr>
            <a:endParaRPr lang="ru-RU" sz="4400" b="1" u="sng" smtClean="0"/>
          </a:p>
          <a:p>
            <a:pPr indent="68263" eaLnBrk="1" hangingPunct="1">
              <a:buFont typeface="Wingdings" pitchFamily="2" charset="2"/>
              <a:buNone/>
            </a:pPr>
            <a:r>
              <a:rPr lang="ru-RU" sz="4800" b="1" smtClean="0"/>
              <a:t>ВЕРХНЕГО РЕГИСТРА</a:t>
            </a:r>
          </a:p>
          <a:p>
            <a:pPr indent="68263" algn="ctr" eaLnBrk="1" hangingPunct="1">
              <a:buFont typeface="Wingdings" pitchFamily="2" charset="2"/>
              <a:buNone/>
            </a:pPr>
            <a:r>
              <a:rPr lang="ru-RU" sz="4400" b="1" u="sng" smtClean="0">
                <a:solidFill>
                  <a:srgbClr val="783470"/>
                </a:solidFill>
              </a:rPr>
              <a:t>так и</a:t>
            </a:r>
          </a:p>
          <a:p>
            <a:pPr indent="68263" eaLnBrk="1" hangingPunct="1">
              <a:buFont typeface="Wingdings" pitchFamily="2" charset="2"/>
              <a:buNone/>
            </a:pPr>
            <a:r>
              <a:rPr lang="ru-RU" sz="4800" b="1" smtClean="0"/>
              <a:t>нижнего регистра</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Заголовок 1"/>
          <p:cNvSpPr>
            <a:spLocks noGrp="1"/>
          </p:cNvSpPr>
          <p:nvPr>
            <p:ph type="title" idx="4294967295"/>
          </p:nvPr>
        </p:nvSpPr>
        <p:spPr/>
        <p:txBody>
          <a:bodyPr anchor="t"/>
          <a:lstStyle/>
          <a:p>
            <a:pPr eaLnBrk="1" hangingPunct="1"/>
            <a:r>
              <a:rPr lang="ru-RU" dirty="0" smtClean="0"/>
              <a:t>Совет 10</a:t>
            </a:r>
          </a:p>
        </p:txBody>
      </p:sp>
      <p:sp>
        <p:nvSpPr>
          <p:cNvPr id="102402" name="Содержимое 2"/>
          <p:cNvSpPr>
            <a:spLocks noGrp="1"/>
          </p:cNvSpPr>
          <p:nvPr>
            <p:ph idx="4294967295"/>
          </p:nvPr>
        </p:nvSpPr>
        <p:spPr/>
        <p:txBody>
          <a:bodyPr/>
          <a:lstStyle/>
          <a:p>
            <a:pPr indent="68263" algn="ctr" eaLnBrk="1" hangingPunct="1">
              <a:buFont typeface="Wingdings" pitchFamily="2" charset="2"/>
              <a:buNone/>
            </a:pPr>
            <a:r>
              <a:rPr lang="ru-RU" sz="4800" b="1" u="sng" smtClean="0">
                <a:latin typeface="Arial Unicode MS" pitchFamily="34" charset="-128"/>
                <a:cs typeface="Times New Roman" pitchFamily="18" charset="0"/>
              </a:rPr>
              <a:t>Используйте не более 2-х типов шрифта</a:t>
            </a:r>
            <a:endParaRPr lang="en-US" sz="4800" b="1" u="sng" smtClean="0">
              <a:latin typeface="Arial Unicode MS" pitchFamily="34" charset="-128"/>
              <a:cs typeface="Times New Roman" pitchFamily="18" charset="0"/>
            </a:endParaRPr>
          </a:p>
          <a:p>
            <a:pPr indent="68263" algn="ctr" eaLnBrk="1" hangingPunct="1">
              <a:buFont typeface="Wingdings" pitchFamily="2" charset="2"/>
              <a:buNone/>
            </a:pPr>
            <a:endParaRPr lang="ru-RU" sz="4800" b="1" u="sng" smtClean="0">
              <a:latin typeface="Arial Unicode MS" pitchFamily="34" charset="-128"/>
              <a:cs typeface="Times New Roman" pitchFamily="18" charset="0"/>
            </a:endParaRPr>
          </a:p>
          <a:p>
            <a:pPr indent="68263" eaLnBrk="1" hangingPunct="1"/>
            <a:r>
              <a:rPr lang="en-US" sz="4800" b="1" smtClean="0">
                <a:latin typeface="Arial Unicode MS" pitchFamily="34" charset="-128"/>
                <a:cs typeface="Times New Roman" pitchFamily="18" charset="0"/>
              </a:rPr>
              <a:t>Arial</a:t>
            </a:r>
          </a:p>
          <a:p>
            <a:pPr indent="68263" eaLnBrk="1" hangingPunct="1"/>
            <a:r>
              <a:rPr lang="en-US" sz="4800" b="1" smtClean="0">
                <a:latin typeface="Verdana" pitchFamily="34" charset="0"/>
                <a:cs typeface="Times New Roman" pitchFamily="18" charset="0"/>
              </a:rPr>
              <a:t>Verdana</a:t>
            </a:r>
            <a:endParaRPr lang="ru-RU" sz="4800" b="1" smtClean="0">
              <a:latin typeface="Verdana" pitchFamily="34" charset="0"/>
              <a:cs typeface="Times New Roman" pitchFamily="18" charset="0"/>
            </a:endParaRPr>
          </a:p>
          <a:p>
            <a:pPr indent="68263" eaLnBrk="1" hangingPunct="1"/>
            <a:endParaRPr lang="ru-RU" sz="4800" b="1" smtClean="0">
              <a:latin typeface="Verdana" pitchFamily="34" charset="0"/>
              <a:cs typeface="Times New Roman" pitchFamily="18"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Заголовок 1"/>
          <p:cNvSpPr>
            <a:spLocks noGrp="1"/>
          </p:cNvSpPr>
          <p:nvPr>
            <p:ph type="title" idx="4294967295"/>
          </p:nvPr>
        </p:nvSpPr>
        <p:spPr>
          <a:xfrm>
            <a:off x="0" y="404813"/>
            <a:ext cx="7772400" cy="765175"/>
          </a:xfrm>
        </p:spPr>
        <p:txBody>
          <a:bodyPr anchor="t"/>
          <a:lstStyle/>
          <a:p>
            <a:pPr eaLnBrk="1" hangingPunct="1"/>
            <a:r>
              <a:rPr lang="ru-RU" sz="3800" dirty="0" smtClean="0"/>
              <a:t>Совет 11: </a:t>
            </a:r>
            <a:r>
              <a:rPr lang="ru-RU" sz="3800" b="1" dirty="0" smtClean="0">
                <a:solidFill>
                  <a:schemeClr val="bg1"/>
                </a:solidFill>
              </a:rPr>
              <a:t>Размеры шрифта</a:t>
            </a:r>
            <a:endParaRPr lang="ru-RU" sz="2000" b="1" i="1" dirty="0" smtClean="0">
              <a:solidFill>
                <a:schemeClr val="bg1"/>
              </a:solidFill>
              <a:cs typeface="Arial" charset="0"/>
            </a:endParaRPr>
          </a:p>
        </p:txBody>
      </p:sp>
      <p:graphicFrame>
        <p:nvGraphicFramePr>
          <p:cNvPr id="42062" name="Group 78"/>
          <p:cNvGraphicFramePr>
            <a:graphicFrameLocks noGrp="1"/>
          </p:cNvGraphicFramePr>
          <p:nvPr>
            <p:ph idx="4294967295"/>
          </p:nvPr>
        </p:nvGraphicFramePr>
        <p:xfrm>
          <a:off x="0" y="1341438"/>
          <a:ext cx="8785225" cy="4953000"/>
        </p:xfrm>
        <a:graphic>
          <a:graphicData uri="http://schemas.openxmlformats.org/drawingml/2006/table">
            <a:tbl>
              <a:tblPr/>
              <a:tblGrid>
                <a:gridCol w="8785225"/>
              </a:tblGrid>
              <a:tr h="23320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300" b="1" i="1" u="sng" strike="noStrike" cap="none" normalizeH="0" baseline="0" smtClean="0">
                          <a:ln>
                            <a:noFill/>
                          </a:ln>
                          <a:solidFill>
                            <a:srgbClr val="CC0000"/>
                          </a:solidFill>
                          <a:effectLst/>
                          <a:latin typeface="Arial" charset="0"/>
                          <a:cs typeface="Arial" charset="0"/>
                        </a:rPr>
                        <a:t>Для заголовков</a:t>
                      </a:r>
                      <a:r>
                        <a:rPr kumimoji="0" lang="ru-RU" sz="3300" b="1" i="1" u="none" strike="noStrike" cap="none" normalizeH="0" baseline="0" smtClean="0">
                          <a:ln>
                            <a:noFill/>
                          </a:ln>
                          <a:solidFill>
                            <a:srgbClr val="CC0000"/>
                          </a:solidFill>
                          <a:effectLst/>
                          <a:latin typeface="Arial" charset="0"/>
                          <a:cs typeface="Arial"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3300" b="0" i="0" u="none" strike="noStrike" cap="none" normalizeH="0" baseline="0" smtClean="0">
                          <a:ln>
                            <a:noFill/>
                          </a:ln>
                          <a:solidFill>
                            <a:schemeClr val="tx1"/>
                          </a:solidFill>
                          <a:effectLst/>
                          <a:latin typeface="Arial" charset="0"/>
                          <a:cs typeface="Arial" charset="0"/>
                        </a:rPr>
                        <a:t>НЕ МЕНЕЕ   32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5200" b="0" i="0" u="none" strike="noStrike" cap="none" normalizeH="0" baseline="0" smtClean="0">
                          <a:ln>
                            <a:noFill/>
                          </a:ln>
                          <a:solidFill>
                            <a:schemeClr val="tx1"/>
                          </a:solidFill>
                          <a:effectLst/>
                          <a:latin typeface="Arial" charset="0"/>
                          <a:cs typeface="Arial" charset="0"/>
                        </a:rPr>
                        <a:t>НЕ БОЛЕЕ  50</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3700" b="0" i="0" u="none" strike="noStrike" cap="none" normalizeH="0" baseline="0" smtClean="0">
                          <a:ln>
                            <a:noFill/>
                          </a:ln>
                          <a:solidFill>
                            <a:schemeClr val="tx1"/>
                          </a:solidFill>
                          <a:effectLst/>
                          <a:latin typeface="Arial" charset="0"/>
                          <a:cs typeface="Arial" charset="0"/>
                        </a:rPr>
                        <a:t>ОПТИМАЛЬНО </a:t>
                      </a:r>
                      <a:r>
                        <a:rPr kumimoji="0" lang="ru-RU" sz="2600" b="0" i="0" u="none" strike="noStrike" cap="none" normalizeH="0" baseline="0" smtClean="0">
                          <a:ln>
                            <a:noFill/>
                          </a:ln>
                          <a:solidFill>
                            <a:schemeClr val="tx1"/>
                          </a:solidFill>
                          <a:effectLst/>
                          <a:latin typeface="Arial" charset="0"/>
                          <a:cs typeface="Arial" charset="0"/>
                        </a:rPr>
                        <a:t>  </a:t>
                      </a:r>
                      <a:r>
                        <a:rPr kumimoji="0" lang="ru-RU" sz="3700" b="0" i="0" u="none" strike="noStrike" cap="none" normalizeH="0" baseline="0" smtClean="0">
                          <a:ln>
                            <a:noFill/>
                          </a:ln>
                          <a:solidFill>
                            <a:schemeClr val="tx1"/>
                          </a:solidFill>
                          <a:effectLst/>
                          <a:latin typeface="Arial" charset="0"/>
                          <a:cs typeface="Arial" charset="0"/>
                        </a:rPr>
                        <a:t>36</a:t>
                      </a:r>
                    </a:p>
                  </a:txBody>
                  <a:tcPr horzOverflow="overflow">
                    <a:lnL>
                      <a:noFill/>
                    </a:lnL>
                    <a:lnR>
                      <a:noFill/>
                    </a:lnR>
                    <a:lnT>
                      <a:noFill/>
                    </a:lnT>
                    <a:lnB>
                      <a:noFill/>
                    </a:lnB>
                    <a:lnTlToBr>
                      <a:noFill/>
                    </a:lnTlToBr>
                    <a:lnBlToTr>
                      <a:noFill/>
                    </a:lnBlToTr>
                    <a:solidFill>
                      <a:schemeClr val="bg1"/>
                    </a:solidFill>
                  </a:tcPr>
                </a:tc>
              </a:tr>
              <a:tr h="2071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300" b="1" i="1" u="sng" strike="noStrike" cap="none" normalizeH="0" baseline="0" smtClean="0">
                          <a:ln>
                            <a:noFill/>
                          </a:ln>
                          <a:solidFill>
                            <a:srgbClr val="CC0000"/>
                          </a:solidFill>
                          <a:effectLst/>
                          <a:latin typeface="Arial" charset="0"/>
                          <a:cs typeface="Arial" charset="0"/>
                        </a:rPr>
                        <a:t>Для основного текста</a:t>
                      </a:r>
                      <a:r>
                        <a:rPr kumimoji="0" lang="ru-RU" sz="3300" b="1" i="1" u="none" strike="noStrike" cap="none" normalizeH="0" baseline="0" smtClean="0">
                          <a:ln>
                            <a:noFill/>
                          </a:ln>
                          <a:solidFill>
                            <a:srgbClr val="CC0000"/>
                          </a:solidFill>
                          <a:effectLst/>
                          <a:latin typeface="Arial" charset="0"/>
                          <a:cs typeface="Arial"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1" i="1" u="none" strike="noStrike" cap="none" normalizeH="0" baseline="0" smtClean="0">
                        <a:ln>
                          <a:noFill/>
                        </a:ln>
                        <a:solidFill>
                          <a:schemeClr val="tx1"/>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1" u="none" strike="noStrike" cap="none" normalizeH="0" baseline="0" smtClean="0">
                          <a:ln>
                            <a:noFill/>
                          </a:ln>
                          <a:solidFill>
                            <a:schemeClr val="tx1"/>
                          </a:solidFill>
                          <a:effectLst/>
                          <a:latin typeface="Arial" charset="0"/>
                          <a:cs typeface="Arial" charset="0"/>
                        </a:rPr>
                        <a:t>Не менее   18</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3300" b="1" i="1" u="none" strike="noStrike" cap="none" normalizeH="0" baseline="0" smtClean="0">
                          <a:ln>
                            <a:noFill/>
                          </a:ln>
                          <a:solidFill>
                            <a:schemeClr val="tx1"/>
                          </a:solidFill>
                          <a:effectLst/>
                          <a:latin typeface="Arial" charset="0"/>
                          <a:cs typeface="Arial" charset="0"/>
                        </a:rPr>
                        <a:t>Не более  32</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2600" b="1" i="1" u="none" strike="noStrike" cap="none" normalizeH="0" baseline="0" smtClean="0">
                          <a:ln>
                            <a:noFill/>
                          </a:ln>
                          <a:solidFill>
                            <a:schemeClr val="tx1"/>
                          </a:solidFill>
                          <a:effectLst/>
                          <a:latin typeface="Arial" charset="0"/>
                          <a:cs typeface="Arial" charset="0"/>
                        </a:rPr>
                        <a:t>Оптимально  24</a:t>
                      </a:r>
                      <a:endParaRPr kumimoji="0" lang="ru-RU" sz="3300" b="1" i="1" u="none" strike="noStrike" cap="none" normalizeH="0" baseline="0" smtClean="0">
                        <a:ln>
                          <a:noFill/>
                        </a:ln>
                        <a:solidFill>
                          <a:schemeClr val="tx1"/>
                        </a:solidFill>
                        <a:effectLst/>
                        <a:latin typeface="Arial" charset="0"/>
                        <a:cs typeface="Arial" charset="0"/>
                      </a:endParaRPr>
                    </a:p>
                  </a:txBody>
                  <a:tcPr horzOverflow="overflow">
                    <a:lnL>
                      <a:noFill/>
                    </a:lnL>
                    <a:lnR>
                      <a:noFill/>
                    </a:lnR>
                    <a:lnT>
                      <a:noFill/>
                    </a:lnT>
                    <a:lnB>
                      <a:noFill/>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Заголовок 1"/>
          <p:cNvSpPr>
            <a:spLocks noGrp="1"/>
          </p:cNvSpPr>
          <p:nvPr>
            <p:ph type="title" idx="4294967295"/>
          </p:nvPr>
        </p:nvSpPr>
        <p:spPr/>
        <p:txBody>
          <a:bodyPr anchor="t"/>
          <a:lstStyle/>
          <a:p>
            <a:pPr eaLnBrk="1" hangingPunct="1"/>
            <a:r>
              <a:rPr lang="ru-RU" dirty="0" smtClean="0"/>
              <a:t>Совет 12</a:t>
            </a:r>
          </a:p>
        </p:txBody>
      </p:sp>
      <p:sp>
        <p:nvSpPr>
          <p:cNvPr id="105474" name="Содержимое 2"/>
          <p:cNvSpPr>
            <a:spLocks noGrp="1"/>
          </p:cNvSpPr>
          <p:nvPr>
            <p:ph idx="4294967295"/>
          </p:nvPr>
        </p:nvSpPr>
        <p:spPr/>
        <p:txBody>
          <a:bodyPr/>
          <a:lstStyle/>
          <a:p>
            <a:pPr indent="68263" algn="ctr" eaLnBrk="1" hangingPunct="1">
              <a:buFont typeface="Wingdings" pitchFamily="2" charset="2"/>
              <a:buNone/>
            </a:pPr>
            <a:r>
              <a:rPr lang="ru-RU" sz="6700" b="1" smtClean="0">
                <a:solidFill>
                  <a:srgbClr val="FF0000"/>
                </a:solidFill>
              </a:rPr>
              <a:t>Используйте</a:t>
            </a:r>
            <a:r>
              <a:rPr lang="ru-RU" sz="6700" b="1" smtClean="0"/>
              <a:t> </a:t>
            </a:r>
            <a:r>
              <a:rPr lang="ru-RU" sz="6700" b="1" smtClean="0">
                <a:solidFill>
                  <a:srgbClr val="92D050"/>
                </a:solidFill>
              </a:rPr>
              <a:t>не</a:t>
            </a:r>
            <a:r>
              <a:rPr lang="ru-RU" sz="6700" b="1" smtClean="0"/>
              <a:t> </a:t>
            </a:r>
            <a:r>
              <a:rPr lang="ru-RU" sz="6700" b="1" smtClean="0">
                <a:solidFill>
                  <a:srgbClr val="92D050"/>
                </a:solidFill>
              </a:rPr>
              <a:t>более</a:t>
            </a:r>
            <a:r>
              <a:rPr lang="ru-RU" sz="6700" b="1" smtClean="0"/>
              <a:t>  </a:t>
            </a:r>
            <a:r>
              <a:rPr lang="ru-RU" sz="6700" b="1" smtClean="0">
                <a:solidFill>
                  <a:srgbClr val="0070C0"/>
                </a:solidFill>
              </a:rPr>
              <a:t>трех цветов</a:t>
            </a:r>
            <a:endParaRPr lang="ru-RU" sz="6700" b="1" smtClean="0">
              <a:solidFill>
                <a:srgbClr val="0070C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603AB">
                <a:alpha val="82000"/>
              </a:srgbClr>
            </a:gs>
            <a:gs pos="21001">
              <a:srgbClr val="0819FB"/>
            </a:gs>
            <a:gs pos="35001">
              <a:srgbClr val="1A8D48"/>
            </a:gs>
            <a:gs pos="52000">
              <a:srgbClr val="FFFF00"/>
            </a:gs>
            <a:gs pos="73000">
              <a:srgbClr val="EE3F17"/>
            </a:gs>
            <a:gs pos="88000">
              <a:srgbClr val="E81766"/>
            </a:gs>
            <a:gs pos="100000">
              <a:srgbClr val="A603AB"/>
            </a:gs>
          </a:gsLst>
          <a:lin ang="5400000" scaled="0"/>
          <a:tileRect r="-100000" b="-1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p:txBody>
          <a:bodyPr anchor="t">
            <a:noAutofit/>
          </a:bodyPr>
          <a:lstStyle/>
          <a:p>
            <a:pPr algn="l" eaLnBrk="1" hangingPunct="1">
              <a:defRPr/>
            </a:pPr>
            <a:r>
              <a:rPr lang="ru-RU" dirty="0"/>
              <a:t>Совет </a:t>
            </a:r>
            <a:r>
              <a:rPr lang="ru-RU" dirty="0" smtClean="0"/>
              <a:t>13</a:t>
            </a:r>
            <a:endParaRPr lang="ru-RU" dirty="0"/>
          </a:p>
        </p:txBody>
      </p:sp>
      <p:sp>
        <p:nvSpPr>
          <p:cNvPr id="45059" name="Объект 2"/>
          <p:cNvSpPr>
            <a:spLocks noGrp="1"/>
          </p:cNvSpPr>
          <p:nvPr>
            <p:ph idx="4294967295"/>
          </p:nvPr>
        </p:nvSpPr>
        <p:spPr>
          <a:xfrm>
            <a:off x="1403350" y="1916113"/>
            <a:ext cx="6192838" cy="1990725"/>
          </a:xfrm>
        </p:spPr>
        <p:txBody>
          <a:bodyPr/>
          <a:lstStyle/>
          <a:p>
            <a:pPr marL="68263" indent="-68263" algn="ctr" eaLnBrk="1" hangingPunct="1">
              <a:buFont typeface="Wingdings" pitchFamily="2" charset="2"/>
              <a:buNone/>
              <a:defRPr/>
            </a:pPr>
            <a:r>
              <a:rPr lang="ru-RU" sz="6700" b="1"/>
              <a:t>Не используйте яркий фон</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Заголовок 1"/>
          <p:cNvSpPr>
            <a:spLocks noGrp="1"/>
          </p:cNvSpPr>
          <p:nvPr>
            <p:ph type="title" idx="4294967295"/>
          </p:nvPr>
        </p:nvSpPr>
        <p:spPr/>
        <p:txBody>
          <a:bodyPr anchor="t"/>
          <a:lstStyle/>
          <a:p>
            <a:pPr algn="ctr" eaLnBrk="1" hangingPunct="1"/>
            <a:r>
              <a:rPr lang="ru-RU" b="1" i="1" smtClean="0"/>
              <a:t>ОСНОВНЫЕ ВОПРОСЫ</a:t>
            </a:r>
          </a:p>
        </p:txBody>
      </p:sp>
      <p:graphicFrame>
        <p:nvGraphicFramePr>
          <p:cNvPr id="5" name="Содержимое 4"/>
          <p:cNvGraphicFramePr>
            <a:graphicFrameLocks noGrp="1"/>
          </p:cNvGraphicFramePr>
          <p:nvPr>
            <p:ph idx="4294967295"/>
          </p:nvPr>
        </p:nvGraphicFramePr>
        <p:xfrm>
          <a:off x="624195" y="1649849"/>
          <a:ext cx="7960544" cy="4494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Заголовок 1"/>
          <p:cNvSpPr>
            <a:spLocks noGrp="1"/>
          </p:cNvSpPr>
          <p:nvPr>
            <p:ph type="title" idx="4294967295"/>
          </p:nvPr>
        </p:nvSpPr>
        <p:spPr/>
        <p:txBody>
          <a:bodyPr anchor="t"/>
          <a:lstStyle/>
          <a:p>
            <a:pPr eaLnBrk="1" hangingPunct="1"/>
            <a:r>
              <a:rPr lang="ru-RU" dirty="0" smtClean="0"/>
              <a:t>Совет 14</a:t>
            </a:r>
          </a:p>
        </p:txBody>
      </p:sp>
      <p:sp>
        <p:nvSpPr>
          <p:cNvPr id="155651" name="Содержимое 2"/>
          <p:cNvSpPr>
            <a:spLocks noGrp="1"/>
          </p:cNvSpPr>
          <p:nvPr>
            <p:ph idx="4294967295"/>
          </p:nvPr>
        </p:nvSpPr>
        <p:spPr>
          <a:xfrm>
            <a:off x="468313" y="1412875"/>
            <a:ext cx="7924800" cy="4419600"/>
          </a:xfrm>
        </p:spPr>
        <p:txBody>
          <a:bodyPr/>
          <a:lstStyle/>
          <a:p>
            <a:pPr indent="68263" algn="ctr" eaLnBrk="1" hangingPunct="1">
              <a:buFont typeface="Wingdings" pitchFamily="2" charset="2"/>
              <a:buNone/>
            </a:pPr>
            <a:r>
              <a:rPr lang="ru-RU" sz="6000" b="1" u="sng" dirty="0" smtClean="0">
                <a:solidFill>
                  <a:schemeClr val="accent5"/>
                </a:solidFill>
              </a:rPr>
              <a:t>Помните!!!</a:t>
            </a:r>
          </a:p>
          <a:p>
            <a:pPr indent="68263" algn="ctr" eaLnBrk="1" hangingPunct="1">
              <a:buFont typeface="Wingdings" pitchFamily="2" charset="2"/>
              <a:buNone/>
            </a:pPr>
            <a:r>
              <a:rPr lang="ru-RU" sz="6000" b="1" dirty="0" smtClean="0">
                <a:solidFill>
                  <a:schemeClr val="accent5"/>
                </a:solidFill>
              </a:rPr>
              <a:t>Цвета на мониторе будут отличаться от экрана проектора</a:t>
            </a:r>
            <a:endParaRPr lang="ru-RU" sz="6000" b="1" dirty="0" smtClean="0">
              <a:solidFill>
                <a:schemeClr val="accent5"/>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Заголовок 6"/>
          <p:cNvSpPr>
            <a:spLocks noGrp="1"/>
          </p:cNvSpPr>
          <p:nvPr>
            <p:ph type="title" idx="4294967295"/>
          </p:nvPr>
        </p:nvSpPr>
        <p:spPr>
          <a:xfrm>
            <a:off x="179388" y="260350"/>
            <a:ext cx="8820150" cy="404813"/>
          </a:xfrm>
        </p:spPr>
        <p:txBody>
          <a:bodyPr anchor="t"/>
          <a:lstStyle/>
          <a:p>
            <a:r>
              <a:rPr lang="ru-RU" sz="3400" b="1">
                <a:solidFill>
                  <a:schemeClr val="tx1"/>
                </a:solidFill>
                <a:cs typeface="Arial" charset="0"/>
              </a:rPr>
              <a:t>Сочетание цвета и шрифта</a:t>
            </a:r>
          </a:p>
        </p:txBody>
      </p:sp>
      <p:graphicFrame>
        <p:nvGraphicFramePr>
          <p:cNvPr id="157704" name="Group 8"/>
          <p:cNvGraphicFramePr>
            <a:graphicFrameLocks noGrp="1"/>
          </p:cNvGraphicFramePr>
          <p:nvPr>
            <p:ph idx="4294967295"/>
          </p:nvPr>
        </p:nvGraphicFramePr>
        <p:xfrm>
          <a:off x="250825" y="1125538"/>
          <a:ext cx="8713788" cy="5472113"/>
        </p:xfrm>
        <a:graphic>
          <a:graphicData uri="http://schemas.openxmlformats.org/drawingml/2006/table">
            <a:tbl>
              <a:tblPr/>
              <a:tblGrid>
                <a:gridCol w="8713788"/>
              </a:tblGrid>
              <a:tr h="19367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4400" b="1" i="0" u="none" strike="noStrike" cap="none" normalizeH="0" baseline="0" smtClean="0">
                          <a:ln>
                            <a:noFill/>
                          </a:ln>
                          <a:solidFill>
                            <a:schemeClr val="bg1"/>
                          </a:solidFill>
                          <a:effectLst/>
                          <a:latin typeface="Arial" charset="0"/>
                          <a:cs typeface="Arial" charset="0"/>
                        </a:rPr>
                        <a:t>БЕЛЫЙ</a:t>
                      </a:r>
                    </a:p>
                  </a:txBody>
                  <a:tcPr anchor="ctr" horzOverflow="overflow">
                    <a:lnL>
                      <a:noFill/>
                    </a:lnL>
                    <a:lnR>
                      <a:noFill/>
                    </a:lnR>
                    <a:lnT>
                      <a:noFill/>
                    </a:lnT>
                    <a:lnB>
                      <a:noFill/>
                    </a:lnB>
                    <a:lnTlToBr>
                      <a:noFill/>
                    </a:lnTlToBr>
                    <a:lnBlToTr>
                      <a:noFill/>
                    </a:lnBlToTr>
                    <a:solidFill>
                      <a:srgbClr val="002060"/>
                    </a:solidFill>
                  </a:tcPr>
                </a:tc>
              </a:tr>
              <a:tr h="18303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4400" b="1" i="0" u="none" strike="noStrike" cap="none" normalizeH="0" baseline="0" smtClean="0">
                          <a:ln>
                            <a:noFill/>
                          </a:ln>
                          <a:solidFill>
                            <a:srgbClr val="000000"/>
                          </a:solidFill>
                          <a:effectLst/>
                          <a:latin typeface="Arial" charset="0"/>
                          <a:cs typeface="Arial" charset="0"/>
                        </a:rPr>
                        <a:t>ЧЁРНЫЙ</a:t>
                      </a:r>
                    </a:p>
                  </a:txBody>
                  <a:tcPr anchor="ctr" horzOverflow="overflow">
                    <a:lnL>
                      <a:noFill/>
                    </a:lnL>
                    <a:lnR>
                      <a:noFill/>
                    </a:lnR>
                    <a:lnT>
                      <a:noFill/>
                    </a:lnT>
                    <a:lnB>
                      <a:noFill/>
                    </a:lnB>
                    <a:lnTlToBr>
                      <a:noFill/>
                    </a:lnTlToBr>
                    <a:lnBlToTr>
                      <a:noFill/>
                    </a:lnBlToTr>
                    <a:solidFill>
                      <a:schemeClr val="bg1"/>
                    </a:solidFill>
                  </a:tcPr>
                </a:tc>
              </a:tr>
              <a:tr h="1704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4500" b="1" i="0" u="none" strike="noStrike" cap="none" normalizeH="0" baseline="0" smtClean="0">
                          <a:ln>
                            <a:noFill/>
                          </a:ln>
                          <a:solidFill>
                            <a:srgbClr val="FFFF00"/>
                          </a:solidFill>
                          <a:effectLst/>
                          <a:latin typeface="Arial" charset="0"/>
                          <a:cs typeface="Arial" charset="0"/>
                        </a:rPr>
                        <a:t>ЖЁЛТЫЙ</a:t>
                      </a:r>
                    </a:p>
                  </a:txBody>
                  <a:tcPr anchor="ctr" horzOverflow="overflow">
                    <a:lnL>
                      <a:noFill/>
                    </a:lnL>
                    <a:lnR>
                      <a:noFill/>
                    </a:lnR>
                    <a:lnT>
                      <a:noFill/>
                    </a:lnT>
                    <a:lnB>
                      <a:noFill/>
                    </a:lnB>
                    <a:lnTlToBr>
                      <a:noFill/>
                    </a:lnTlToBr>
                    <a:lnBlToTr>
                      <a:noFill/>
                    </a:lnBlToTr>
                    <a:solidFill>
                      <a:srgbClr val="0070C0"/>
                    </a:solidFill>
                  </a:tcPr>
                </a:tc>
              </a:tr>
            </a:tbl>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p:txBody>
          <a:bodyPr anchor="t"/>
          <a:lstStyle/>
          <a:p>
            <a:pPr eaLnBrk="1" hangingPunct="1"/>
            <a:r>
              <a:rPr lang="ru-RU" smtClean="0"/>
              <a:t>Совет 12</a:t>
            </a:r>
          </a:p>
        </p:txBody>
      </p:sp>
      <p:sp>
        <p:nvSpPr>
          <p:cNvPr id="3" name="Объект 2"/>
          <p:cNvSpPr>
            <a:spLocks noGrp="1"/>
          </p:cNvSpPr>
          <p:nvPr>
            <p:ph idx="4294967295"/>
          </p:nvPr>
        </p:nvSpPr>
        <p:spPr>
          <a:xfrm>
            <a:off x="804863" y="1971675"/>
            <a:ext cx="7618412" cy="3741738"/>
          </a:xfrm>
        </p:spPr>
        <p:txBody>
          <a:bodyPr/>
          <a:lstStyle/>
          <a:p>
            <a:pPr marL="68263" indent="-68263" eaLnBrk="1" hangingPunct="1">
              <a:buFont typeface="Wingdings" pitchFamily="2" charset="2"/>
              <a:buNone/>
            </a:pPr>
            <a:r>
              <a:rPr lang="ru-RU" sz="5000" smtClean="0">
                <a:solidFill>
                  <a:srgbClr val="006600"/>
                </a:solidFill>
              </a:rPr>
              <a:t>Не</a:t>
            </a:r>
          </a:p>
          <a:p>
            <a:pPr marL="68263" indent="-68263" eaLnBrk="1" hangingPunct="1">
              <a:buFont typeface="Wingdings" pitchFamily="2" charset="2"/>
              <a:buNone/>
            </a:pPr>
            <a:r>
              <a:rPr lang="ru-RU" sz="5000" smtClean="0"/>
              <a:t>         </a:t>
            </a:r>
            <a:r>
              <a:rPr lang="ru-RU" sz="5000" smtClean="0">
                <a:solidFill>
                  <a:srgbClr val="783470"/>
                </a:solidFill>
              </a:rPr>
              <a:t>переусердствуйте</a:t>
            </a:r>
          </a:p>
          <a:p>
            <a:pPr marL="68263" indent="-68263" eaLnBrk="1" hangingPunct="1">
              <a:buFont typeface="Wingdings" pitchFamily="2" charset="2"/>
              <a:buNone/>
            </a:pPr>
            <a:r>
              <a:rPr lang="ru-RU" sz="5000" smtClean="0">
                <a:solidFill>
                  <a:srgbClr val="92D050"/>
                </a:solidFill>
              </a:rPr>
              <a:t>                    </a:t>
            </a:r>
            <a:r>
              <a:rPr lang="ru-RU" sz="5000" b="1" smtClean="0">
                <a:solidFill>
                  <a:srgbClr val="6269FE"/>
                </a:solidFill>
              </a:rPr>
              <a:t>с</a:t>
            </a:r>
            <a:r>
              <a:rPr lang="ru-RU" sz="5000" b="1" smtClean="0">
                <a:solidFill>
                  <a:srgbClr val="61B6FF"/>
                </a:solidFill>
              </a:rPr>
              <a:t>       </a:t>
            </a:r>
            <a:r>
              <a:rPr lang="ru-RU" sz="5000" smtClean="0">
                <a:solidFill>
                  <a:srgbClr val="FF0000"/>
                </a:solidFill>
              </a:rPr>
              <a:t>анимацией</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with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grpId="0" nodeType="withEffect">
                                  <p:stCondLst>
                                    <p:cond delay="0"/>
                                  </p:stCondLst>
                                  <p:childTnLst>
                                    <p:animRot by="21600000">
                                      <p:cBhvr>
                                        <p:cTn id="10"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Заголовок 1"/>
          <p:cNvSpPr>
            <a:spLocks noGrp="1"/>
          </p:cNvSpPr>
          <p:nvPr>
            <p:ph type="title" idx="4294967295"/>
          </p:nvPr>
        </p:nvSpPr>
        <p:spPr/>
        <p:txBody>
          <a:bodyPr anchor="t"/>
          <a:lstStyle/>
          <a:p>
            <a:pPr eaLnBrk="1" hangingPunct="1"/>
            <a:r>
              <a:rPr lang="ru-RU" dirty="0" smtClean="0"/>
              <a:t>Совет 16</a:t>
            </a:r>
          </a:p>
        </p:txBody>
      </p:sp>
      <p:pic>
        <p:nvPicPr>
          <p:cNvPr id="109570" name="Объект 5" descr="http://www.nachalka.com/sites/default/userpic/plachotnik/t1/PL_t9.jpg"/>
          <p:cNvPicPr>
            <a:picLocks noGrp="1"/>
          </p:cNvPicPr>
          <p:nvPr>
            <p:ph idx="4294967295"/>
          </p:nvPr>
        </p:nvPicPr>
        <p:blipFill>
          <a:blip r:embed="rId2"/>
          <a:srcRect l="18507" t="6886" r="23039" b="3386"/>
          <a:stretch>
            <a:fillRect/>
          </a:stretch>
        </p:blipFill>
        <p:spPr>
          <a:xfrm>
            <a:off x="250825" y="1538288"/>
            <a:ext cx="3529013" cy="4483100"/>
          </a:xfrm>
        </p:spPr>
      </p:pic>
      <p:sp>
        <p:nvSpPr>
          <p:cNvPr id="109571" name="Объект 2"/>
          <p:cNvSpPr txBox="1">
            <a:spLocks/>
          </p:cNvSpPr>
          <p:nvPr/>
        </p:nvSpPr>
        <p:spPr bwMode="auto">
          <a:xfrm>
            <a:off x="3492500" y="2060575"/>
            <a:ext cx="5229225" cy="1998663"/>
          </a:xfrm>
          <a:prstGeom prst="rect">
            <a:avLst/>
          </a:prstGeom>
          <a:noFill/>
          <a:ln w="9525">
            <a:noFill/>
            <a:miter lim="800000"/>
            <a:headEnd/>
            <a:tailEnd/>
          </a:ln>
        </p:spPr>
        <p:txBody>
          <a:bodyPr/>
          <a:lstStyle/>
          <a:p>
            <a:pPr marL="68263" algn="ctr">
              <a:spcBef>
                <a:spcPts val="700"/>
              </a:spcBef>
              <a:buClr>
                <a:schemeClr val="tx2"/>
              </a:buClr>
              <a:buSzPct val="95000"/>
              <a:buFont typeface="Wingdings" pitchFamily="2" charset="2"/>
              <a:buNone/>
            </a:pPr>
            <a:r>
              <a:rPr lang="ru-RU" sz="6000" b="1">
                <a:latin typeface="Corbel" pitchFamily="34" charset="0"/>
              </a:rPr>
              <a:t>Не вставляйте нечеткие изображения</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Заголовок 1"/>
          <p:cNvSpPr>
            <a:spLocks noGrp="1"/>
          </p:cNvSpPr>
          <p:nvPr>
            <p:ph type="title" idx="4294967295"/>
          </p:nvPr>
        </p:nvSpPr>
        <p:spPr/>
        <p:txBody>
          <a:bodyPr anchor="t"/>
          <a:lstStyle/>
          <a:p>
            <a:pPr eaLnBrk="1" hangingPunct="1"/>
            <a:r>
              <a:rPr lang="ru-RU" dirty="0" smtClean="0"/>
              <a:t>Совет 17</a:t>
            </a:r>
          </a:p>
        </p:txBody>
      </p:sp>
      <p:sp>
        <p:nvSpPr>
          <p:cNvPr id="110594" name="Содержимое 2"/>
          <p:cNvSpPr>
            <a:spLocks noGrp="1"/>
          </p:cNvSpPr>
          <p:nvPr>
            <p:ph idx="4294967295"/>
          </p:nvPr>
        </p:nvSpPr>
        <p:spPr/>
        <p:txBody>
          <a:bodyPr/>
          <a:lstStyle/>
          <a:p>
            <a:pPr indent="68263" algn="ctr" eaLnBrk="1" hangingPunct="1">
              <a:lnSpc>
                <a:spcPct val="90000"/>
              </a:lnSpc>
              <a:buFont typeface="Wingdings" pitchFamily="2" charset="2"/>
              <a:buNone/>
            </a:pPr>
            <a:r>
              <a:rPr lang="ru-RU" sz="6300" b="1" smtClean="0"/>
              <a:t>Используйте </a:t>
            </a:r>
            <a:br>
              <a:rPr lang="ru-RU" sz="6300" b="1" smtClean="0"/>
            </a:br>
            <a:r>
              <a:rPr lang="ru-RU" sz="6300" b="1" smtClean="0"/>
              <a:t>только имеющие отношение к теме</a:t>
            </a:r>
            <a:r>
              <a:rPr lang="en-US" sz="6300" b="1" smtClean="0"/>
              <a:t> </a:t>
            </a:r>
            <a:r>
              <a:rPr lang="ru-RU" sz="6300" b="1" smtClean="0"/>
              <a:t>графические изображения </a:t>
            </a:r>
          </a:p>
        </p:txBody>
      </p:sp>
      <p:pic>
        <p:nvPicPr>
          <p:cNvPr id="1026" name="Picture 2" descr="C:\Program Files\Microsoft Office\MEDIA\CAGCAT10\j0299763.wmf"/>
          <p:cNvPicPr>
            <a:picLocks noChangeAspect="1" noChangeArrowheads="1"/>
          </p:cNvPicPr>
          <p:nvPr/>
        </p:nvPicPr>
        <p:blipFill>
          <a:blip r:embed="rId3"/>
          <a:srcRect/>
          <a:stretch>
            <a:fillRect/>
          </a:stretch>
        </p:blipFill>
        <p:spPr bwMode="auto">
          <a:xfrm>
            <a:off x="7316788" y="4310063"/>
            <a:ext cx="1827212" cy="1504950"/>
          </a:xfrm>
          <a:prstGeom prst="rect">
            <a:avLst/>
          </a:prstGeom>
          <a:noFill/>
          <a:ln w="9525">
            <a:noFill/>
            <a:miter lim="800000"/>
            <a:headEnd/>
            <a:tailEnd/>
          </a:ln>
        </p:spPr>
      </p:pic>
      <p:pic>
        <p:nvPicPr>
          <p:cNvPr id="1031" name="Picture 7" descr="C:\Users\Алексей\AppData\Local\Microsoft\Windows\Temporary Internet Files\Content.IE5\J35NJUM9\MC900434563[1].wmf"/>
          <p:cNvPicPr>
            <a:picLocks noChangeAspect="1" noChangeArrowheads="1"/>
          </p:cNvPicPr>
          <p:nvPr/>
        </p:nvPicPr>
        <p:blipFill>
          <a:blip r:embed="rId4"/>
          <a:srcRect/>
          <a:stretch>
            <a:fillRect/>
          </a:stretch>
        </p:blipFill>
        <p:spPr bwMode="auto">
          <a:xfrm rot="2773053">
            <a:off x="-30163" y="4467226"/>
            <a:ext cx="1889125" cy="1828800"/>
          </a:xfrm>
          <a:prstGeom prst="rect">
            <a:avLst/>
          </a:prstGeom>
          <a:noFill/>
          <a:ln w="9525">
            <a:noFill/>
            <a:miter lim="800000"/>
            <a:headEnd/>
            <a:tailEnd/>
          </a:ln>
        </p:spPr>
      </p:pic>
      <p:pic>
        <p:nvPicPr>
          <p:cNvPr id="1032" name="Picture 8" descr="C:\Users\Алексей\AppData\Local\Microsoft\Windows\Temporary Internet Files\Content.IE5\GMZUMCAP\MP900444870[1].jpg"/>
          <p:cNvPicPr>
            <a:picLocks noChangeAspect="1" noChangeArrowheads="1"/>
          </p:cNvPicPr>
          <p:nvPr/>
        </p:nvPicPr>
        <p:blipFill>
          <a:blip r:embed="rId5"/>
          <a:srcRect/>
          <a:stretch>
            <a:fillRect/>
          </a:stretch>
        </p:blipFill>
        <p:spPr bwMode="auto">
          <a:xfrm>
            <a:off x="7434263" y="115888"/>
            <a:ext cx="1709737" cy="224313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animEffect transition="in" filter="fade">
                                      <p:cBhvr>
                                        <p:cTn id="7" dur="500"/>
                                        <p:tgtEl>
                                          <p:spTgt spid="10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31"/>
                                        </p:tgtEl>
                                        <p:attrNameLst>
                                          <p:attrName>style.visibility</p:attrName>
                                        </p:attrNameLst>
                                      </p:cBhvr>
                                      <p:to>
                                        <p:strVal val="visible"/>
                                      </p:to>
                                    </p:set>
                                    <p:animEffect transition="in" filter="fade">
                                      <p:cBhvr>
                                        <p:cTn id="12" dur="500"/>
                                        <p:tgtEl>
                                          <p:spTgt spid="103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fade">
                                      <p:cBhvr>
                                        <p:cTn id="1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Заголовок 1"/>
          <p:cNvSpPr>
            <a:spLocks noGrp="1"/>
          </p:cNvSpPr>
          <p:nvPr>
            <p:ph type="title" idx="4294967295"/>
          </p:nvPr>
        </p:nvSpPr>
        <p:spPr/>
        <p:txBody>
          <a:bodyPr anchor="t"/>
          <a:lstStyle/>
          <a:p>
            <a:pPr eaLnBrk="1" hangingPunct="1"/>
            <a:r>
              <a:rPr lang="ru-RU" dirty="0" smtClean="0"/>
              <a:t>Совет 18</a:t>
            </a:r>
          </a:p>
        </p:txBody>
      </p:sp>
      <p:sp>
        <p:nvSpPr>
          <p:cNvPr id="115714" name="Содержимое 2"/>
          <p:cNvSpPr>
            <a:spLocks noGrp="1"/>
          </p:cNvSpPr>
          <p:nvPr>
            <p:ph idx="4294967295"/>
          </p:nvPr>
        </p:nvSpPr>
        <p:spPr/>
        <p:txBody>
          <a:bodyPr/>
          <a:lstStyle/>
          <a:p>
            <a:pPr indent="68263" algn="ctr" eaLnBrk="1" hangingPunct="1">
              <a:buFont typeface="Wingdings" pitchFamily="2" charset="2"/>
              <a:buNone/>
            </a:pPr>
            <a:r>
              <a:rPr lang="ru-RU" sz="5600" b="1" dirty="0" smtClean="0"/>
              <a:t>Определите оптимальное количество слайдов</a:t>
            </a:r>
          </a:p>
          <a:p>
            <a:pPr indent="68263" algn="ctr" eaLnBrk="1" hangingPunct="1">
              <a:buFont typeface="Wingdings" pitchFamily="2" charset="2"/>
              <a:buNone/>
            </a:pPr>
            <a:r>
              <a:rPr lang="ru-RU" sz="4000" b="1" i="1" dirty="0" smtClean="0"/>
              <a:t>Не более 20</a:t>
            </a:r>
          </a:p>
          <a:p>
            <a:pPr indent="68263" algn="ctr" eaLnBrk="1" hangingPunct="1">
              <a:buFont typeface="Wingdings" pitchFamily="2" charset="2"/>
              <a:buNone/>
            </a:pPr>
            <a:r>
              <a:rPr lang="ru-RU" sz="4000" b="1" i="1" dirty="0" smtClean="0"/>
              <a:t>Не менее 10</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Заголовок 1"/>
          <p:cNvSpPr>
            <a:spLocks noGrp="1"/>
          </p:cNvSpPr>
          <p:nvPr>
            <p:ph type="title" idx="4294967295"/>
          </p:nvPr>
        </p:nvSpPr>
        <p:spPr/>
        <p:txBody>
          <a:bodyPr anchor="t"/>
          <a:lstStyle/>
          <a:p>
            <a:pPr eaLnBrk="1" hangingPunct="1"/>
            <a:r>
              <a:rPr lang="ru-RU" dirty="0" smtClean="0"/>
              <a:t>Совет 19</a:t>
            </a:r>
          </a:p>
        </p:txBody>
      </p:sp>
      <p:sp>
        <p:nvSpPr>
          <p:cNvPr id="117762" name="Содержимое 2"/>
          <p:cNvSpPr>
            <a:spLocks noGrp="1"/>
          </p:cNvSpPr>
          <p:nvPr>
            <p:ph idx="4294967295"/>
          </p:nvPr>
        </p:nvSpPr>
        <p:spPr>
          <a:xfrm>
            <a:off x="1042988" y="1700213"/>
            <a:ext cx="6497637" cy="2420937"/>
          </a:xfrm>
        </p:spPr>
        <p:txBody>
          <a:bodyPr/>
          <a:lstStyle/>
          <a:p>
            <a:pPr algn="ctr" eaLnBrk="1" hangingPunct="1">
              <a:buFont typeface="Wingdings" pitchFamily="2" charset="2"/>
              <a:buNone/>
            </a:pPr>
            <a:r>
              <a:rPr lang="ru-RU" sz="6000" b="1" smtClean="0"/>
              <a:t>Комментируйте </a:t>
            </a:r>
          </a:p>
          <a:p>
            <a:pPr algn="ctr" eaLnBrk="1" hangingPunct="1">
              <a:buFont typeface="Wingdings" pitchFamily="2" charset="2"/>
              <a:buNone/>
            </a:pPr>
            <a:r>
              <a:rPr lang="ru-RU" sz="6000" b="1" smtClean="0"/>
              <a:t>каждый слайд</a:t>
            </a:r>
          </a:p>
          <a:p>
            <a:pPr algn="ctr" eaLnBrk="1" hangingPunct="1">
              <a:buFont typeface="Wingdings" pitchFamily="2" charset="2"/>
              <a:buNone/>
            </a:pPr>
            <a:endParaRPr lang="ru-RU" sz="4400" b="1" smtClean="0">
              <a:latin typeface="Times New Roman" pitchFamily="18" charset="0"/>
              <a:cs typeface="Times New Roman" pitchFamily="18" charset="0"/>
            </a:endParaRPr>
          </a:p>
          <a:p>
            <a:pPr eaLnBrk="1" hangingPunct="1">
              <a:buFont typeface="Wingdings" pitchFamily="2" charset="2"/>
              <a:buNone/>
            </a:pPr>
            <a:r>
              <a:rPr lang="en-US" smtClean="0"/>
              <a:t>Nb!!! </a:t>
            </a:r>
            <a:r>
              <a:rPr lang="ru-RU" smtClean="0"/>
              <a:t>Время просмотра одного 	слайда не менее 30 сек., и 	не более 2 мин.</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2446338" y="1985963"/>
            <a:ext cx="6161087" cy="3117850"/>
          </a:xfrm>
        </p:spPr>
        <p:txBody>
          <a:bodyPr>
            <a:normAutofit/>
          </a:bodyPr>
          <a:lstStyle/>
          <a:p>
            <a:pPr algn="ctr" eaLnBrk="1" hangingPunct="1">
              <a:buFont typeface="Wingdings" pitchFamily="2" charset="2"/>
              <a:buNone/>
              <a:defRPr/>
            </a:pPr>
            <a:r>
              <a:rPr lang="ru-RU" sz="6200" b="1" i="1"/>
              <a:t>СПАСИБО </a:t>
            </a:r>
          </a:p>
          <a:p>
            <a:pPr algn="ctr" eaLnBrk="1" hangingPunct="1">
              <a:buFont typeface="Wingdings" pitchFamily="2" charset="2"/>
              <a:buNone/>
              <a:defRPr/>
            </a:pPr>
            <a:r>
              <a:rPr lang="ru-RU" sz="6200" b="1" i="1"/>
              <a:t>ЗА ВНИМАНИЕ</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Заголовок 3"/>
          <p:cNvSpPr>
            <a:spLocks noGrp="1"/>
          </p:cNvSpPr>
          <p:nvPr>
            <p:ph type="title" idx="4294967295"/>
          </p:nvPr>
        </p:nvSpPr>
        <p:spPr/>
        <p:txBody>
          <a:bodyPr anchor="t"/>
          <a:lstStyle/>
          <a:p>
            <a:pPr algn="ctr" eaLnBrk="1" hangingPunct="1"/>
            <a:r>
              <a:rPr lang="ru-RU" sz="4000" b="1" i="1" dirty="0" smtClean="0">
                <a:solidFill>
                  <a:schemeClr val="bg1"/>
                </a:solidFill>
              </a:rPr>
              <a:t>ЦЕЛИ </a:t>
            </a:r>
            <a:r>
              <a:rPr lang="ru-RU" sz="4000" b="1" i="1" dirty="0" smtClean="0">
                <a:solidFill>
                  <a:schemeClr val="bg1"/>
                </a:solidFill>
              </a:rPr>
              <a:t>ПРЕЗЕНТАЦИИ</a:t>
            </a:r>
            <a:endParaRPr lang="ru-RU" sz="4000" b="1" i="1" dirty="0" smtClean="0">
              <a:solidFill>
                <a:schemeClr val="bg1"/>
              </a:solidFill>
            </a:endParaRPr>
          </a:p>
        </p:txBody>
      </p:sp>
      <p:graphicFrame>
        <p:nvGraphicFramePr>
          <p:cNvPr id="6" name="Содержимое 5"/>
          <p:cNvGraphicFramePr>
            <a:graphicFrameLocks noGrp="1"/>
          </p:cNvGraphicFramePr>
          <p:nvPr>
            <p:ph idx="4294967295"/>
          </p:nvPr>
        </p:nvGraphicFramePr>
        <p:xfrm>
          <a:off x="690615" y="1568461"/>
          <a:ext cx="7835796" cy="45767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Заголовок 1"/>
          <p:cNvSpPr>
            <a:spLocks noGrp="1"/>
          </p:cNvSpPr>
          <p:nvPr>
            <p:ph type="title" idx="4294967295"/>
          </p:nvPr>
        </p:nvSpPr>
        <p:spPr/>
        <p:txBody>
          <a:bodyPr anchor="t"/>
          <a:lstStyle/>
          <a:p>
            <a:pPr eaLnBrk="1" hangingPunct="1"/>
            <a:r>
              <a:rPr lang="ru-RU" sz="4000" b="1" i="1" smtClean="0"/>
              <a:t>СТРУКТУРА ПРИЗЕНТАЦИИ</a:t>
            </a:r>
          </a:p>
        </p:txBody>
      </p:sp>
      <p:sp>
        <p:nvSpPr>
          <p:cNvPr id="81922" name="Содержимое 2"/>
          <p:cNvSpPr>
            <a:spLocks noGrp="1"/>
          </p:cNvSpPr>
          <p:nvPr>
            <p:ph idx="4294967295"/>
          </p:nvPr>
        </p:nvSpPr>
        <p:spPr>
          <a:xfrm>
            <a:off x="611188" y="1412875"/>
            <a:ext cx="7778750" cy="4276725"/>
          </a:xfrm>
        </p:spPr>
        <p:txBody>
          <a:bodyPr/>
          <a:lstStyle/>
          <a:p>
            <a:pPr eaLnBrk="1" hangingPunct="1"/>
            <a:r>
              <a:rPr lang="ru-RU" smtClean="0"/>
              <a:t>Титульный слайд (</a:t>
            </a:r>
            <a:r>
              <a:rPr lang="ru-RU" b="1" smtClean="0"/>
              <a:t>1</a:t>
            </a:r>
            <a:r>
              <a:rPr lang="ru-RU" smtClean="0"/>
              <a:t>)</a:t>
            </a:r>
          </a:p>
          <a:p>
            <a:pPr eaLnBrk="1" hangingPunct="1"/>
            <a:r>
              <a:rPr lang="ru-RU" smtClean="0"/>
              <a:t>Актуальность темы проекта (</a:t>
            </a:r>
            <a:r>
              <a:rPr lang="ru-RU" b="1" smtClean="0"/>
              <a:t>1</a:t>
            </a:r>
            <a:r>
              <a:rPr lang="ru-RU" smtClean="0"/>
              <a:t>)</a:t>
            </a:r>
          </a:p>
          <a:p>
            <a:pPr eaLnBrk="1" hangingPunct="1"/>
            <a:r>
              <a:rPr lang="ru-RU" smtClean="0"/>
              <a:t>Цель и задачи проекта (</a:t>
            </a:r>
            <a:r>
              <a:rPr lang="ru-RU" b="1" smtClean="0"/>
              <a:t>1</a:t>
            </a:r>
            <a:r>
              <a:rPr lang="ru-RU" smtClean="0"/>
              <a:t>)</a:t>
            </a:r>
          </a:p>
          <a:p>
            <a:pPr eaLnBrk="1" hangingPunct="1"/>
            <a:r>
              <a:rPr lang="ru-RU" smtClean="0"/>
              <a:t>Методы решения задач (</a:t>
            </a:r>
            <a:r>
              <a:rPr lang="ru-RU" b="1" smtClean="0"/>
              <a:t>2—4</a:t>
            </a:r>
            <a:r>
              <a:rPr lang="ru-RU" smtClean="0"/>
              <a:t>)</a:t>
            </a:r>
          </a:p>
          <a:p>
            <a:pPr eaLnBrk="1" hangingPunct="1"/>
            <a:r>
              <a:rPr lang="ru-RU" smtClean="0"/>
              <a:t>Результаты решения задач (</a:t>
            </a:r>
            <a:r>
              <a:rPr lang="ru-RU" b="1" smtClean="0"/>
              <a:t>2—4</a:t>
            </a:r>
            <a:r>
              <a:rPr lang="ru-RU" smtClean="0"/>
              <a:t>)</a:t>
            </a:r>
          </a:p>
          <a:p>
            <a:pPr eaLnBrk="1" hangingPunct="1"/>
            <a:r>
              <a:rPr lang="ru-RU" smtClean="0"/>
              <a:t>Личный вклад в решение задач (</a:t>
            </a:r>
            <a:r>
              <a:rPr lang="ru-RU" b="1" smtClean="0"/>
              <a:t>1—2</a:t>
            </a:r>
            <a:r>
              <a:rPr lang="ru-RU" smtClean="0"/>
              <a:t>)</a:t>
            </a:r>
          </a:p>
          <a:p>
            <a:pPr eaLnBrk="1" hangingPunct="1"/>
            <a:r>
              <a:rPr lang="ru-RU" smtClean="0"/>
              <a:t>Финальный слайд (</a:t>
            </a:r>
            <a:r>
              <a:rPr lang="ru-RU" b="1" smtClean="0"/>
              <a:t>1</a:t>
            </a:r>
            <a:r>
              <a:rPr lang="ru-RU" smtClean="0"/>
              <a:t>)</a:t>
            </a:r>
          </a:p>
          <a:p>
            <a:pPr eaLnBrk="1" hangingPunct="1">
              <a:buFont typeface="Wingdings" pitchFamily="2" charset="2"/>
              <a:buNone/>
            </a:pPr>
            <a:r>
              <a:rPr lang="ru-RU" b="1" u="sng" smtClean="0"/>
              <a:t>Общее количество слайдов</a:t>
            </a:r>
            <a:r>
              <a:rPr lang="ru-RU" b="1" smtClean="0"/>
              <a:t>: 10—20.</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Заголовок 1"/>
          <p:cNvSpPr>
            <a:spLocks noGrp="1"/>
          </p:cNvSpPr>
          <p:nvPr>
            <p:ph type="title" idx="4294967295"/>
          </p:nvPr>
        </p:nvSpPr>
        <p:spPr>
          <a:xfrm>
            <a:off x="-107950" y="0"/>
            <a:ext cx="8532813" cy="981075"/>
          </a:xfrm>
        </p:spPr>
        <p:txBody>
          <a:bodyPr anchor="t"/>
          <a:lstStyle/>
          <a:p>
            <a:pPr algn="ctr" eaLnBrk="1" hangingPunct="1"/>
            <a:r>
              <a:rPr lang="ru-RU" sz="4000" smtClean="0"/>
              <a:t>Отрицательные эффекты выступления</a:t>
            </a:r>
          </a:p>
        </p:txBody>
      </p:sp>
      <p:pic>
        <p:nvPicPr>
          <p:cNvPr id="83970" name="Содержимое 3"/>
          <p:cNvPicPr>
            <a:picLocks noChangeArrowheads="1"/>
          </p:cNvPicPr>
          <p:nvPr/>
        </p:nvPicPr>
        <p:blipFill>
          <a:blip r:embed="rId3"/>
          <a:srcRect/>
          <a:stretch>
            <a:fillRect/>
          </a:stretch>
        </p:blipFill>
        <p:spPr bwMode="auto">
          <a:xfrm>
            <a:off x="611188" y="1557338"/>
            <a:ext cx="7804150" cy="45847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857250" y="2428875"/>
            <a:ext cx="7772400" cy="1844675"/>
          </a:xfrm>
        </p:spPr>
        <p:txBody>
          <a:bodyPr anchor="t">
            <a:noAutofit/>
          </a:bodyPr>
          <a:lstStyle/>
          <a:p>
            <a:pPr eaLnBrk="1" hangingPunct="1">
              <a:defRPr/>
            </a:pPr>
            <a:r>
              <a:rPr lang="ru-RU" sz="6000" b="1" i="1">
                <a:latin typeface="Arial" charset="0"/>
                <a:cs typeface="Arial" charset="0"/>
              </a:rPr>
              <a:t>СОВЕТЫ</a:t>
            </a:r>
            <a:br>
              <a:rPr lang="ru-RU" sz="6000" b="1" i="1">
                <a:latin typeface="Arial" charset="0"/>
                <a:cs typeface="Arial" charset="0"/>
              </a:rPr>
            </a:br>
            <a:r>
              <a:rPr lang="ru-RU" sz="6000" b="1" i="1">
                <a:latin typeface="Arial" charset="0"/>
                <a:cs typeface="Arial" charset="0"/>
              </a:rPr>
              <a:t>ПО ОФОРМЛЕНИЮ ПРЕЗЕНТАЦИИ</a:t>
            </a:r>
            <a:r>
              <a:rPr lang="ru-RU" b="1" i="1">
                <a:effectLst>
                  <a:outerShdw blurRad="38100" dist="38100" dir="2700000" algn="tl">
                    <a:srgbClr val="C0C0C0"/>
                  </a:outerShdw>
                </a:effectLst>
              </a:rPr>
              <a:t/>
            </a:r>
            <a:br>
              <a:rPr lang="ru-RU" b="1" i="1">
                <a:effectLst>
                  <a:outerShdw blurRad="38100" dist="38100" dir="2700000" algn="tl">
                    <a:srgbClr val="C0C0C0"/>
                  </a:outerShdw>
                </a:effectLst>
              </a:rPr>
            </a:br>
            <a:endParaRPr lang="ru-RU" b="1" i="1">
              <a:effectLst>
                <a:outerShdw blurRad="38100" dist="38100" dir="2700000" algn="tl">
                  <a:srgbClr val="C0C0C0"/>
                </a:outerShdw>
              </a:effectLst>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3789040"/>
            <a:ext cx="7772400" cy="1362075"/>
          </a:xfrm>
        </p:spPr>
        <p:txBody>
          <a:bodyPr/>
          <a:lstStyle/>
          <a:p>
            <a:pPr algn="r"/>
            <a:r>
              <a:rPr lang="ru-RU" sz="2400" dirty="0" smtClean="0">
                <a:solidFill>
                  <a:schemeClr val="tx1"/>
                </a:solidFill>
              </a:rPr>
              <a:t>ВЫПОЛНИЛА:</a:t>
            </a:r>
            <a:br>
              <a:rPr lang="ru-RU" sz="2400" dirty="0" smtClean="0">
                <a:solidFill>
                  <a:schemeClr val="tx1"/>
                </a:solidFill>
              </a:rPr>
            </a:br>
            <a:r>
              <a:rPr lang="ru-RU" sz="1400" dirty="0" smtClean="0">
                <a:solidFill>
                  <a:schemeClr val="tx1"/>
                </a:solidFill>
                <a:latin typeface="Times New Roman" pitchFamily="18" charset="0"/>
                <a:cs typeface="Times New Roman" pitchFamily="18" charset="0"/>
              </a:rPr>
              <a:t>Иванова Мария Алексеевна</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11 класс, МБОУ СОШ № 3</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Тимашевского района</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НАУЧНЫЙ Руководитель:</a:t>
            </a:r>
            <a:br>
              <a:rPr lang="ru-RU" sz="2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Петров Павел Олегович</a:t>
            </a:r>
            <a:r>
              <a:rPr lang="ru-RU" sz="2400" dirty="0" smtClean="0">
                <a:solidFill>
                  <a:schemeClr val="tx1"/>
                </a:solidFill>
              </a:rPr>
              <a:t/>
            </a:r>
            <a:br>
              <a:rPr lang="ru-RU" sz="2400" dirty="0" smtClean="0">
                <a:solidFill>
                  <a:schemeClr val="tx1"/>
                </a:solidFill>
              </a:rPr>
            </a:br>
            <a:endParaRPr lang="ru-RU" sz="2400" dirty="0">
              <a:solidFill>
                <a:schemeClr val="tx1"/>
              </a:solidFill>
            </a:endParaRPr>
          </a:p>
        </p:txBody>
      </p:sp>
      <p:sp>
        <p:nvSpPr>
          <p:cNvPr id="3" name="Текст 2"/>
          <p:cNvSpPr>
            <a:spLocks noGrp="1"/>
          </p:cNvSpPr>
          <p:nvPr>
            <p:ph type="body" idx="1"/>
          </p:nvPr>
        </p:nvSpPr>
        <p:spPr>
          <a:xfrm>
            <a:off x="755576" y="1844824"/>
            <a:ext cx="7772400" cy="864096"/>
          </a:xfrm>
        </p:spPr>
        <p:txBody>
          <a:bodyPr/>
          <a:lstStyle/>
          <a:p>
            <a:r>
              <a:rPr lang="ru-RU" sz="4400" dirty="0" smtClean="0"/>
              <a:t>ТЕМА</a:t>
            </a:r>
            <a:r>
              <a:rPr lang="ru-RU" sz="2800" dirty="0" smtClean="0"/>
              <a:t>: </a:t>
            </a:r>
            <a:r>
              <a:rPr lang="ru-RU" sz="4000" dirty="0" smtClean="0"/>
              <a:t>«Ихтиофауна реки Кубань»</a:t>
            </a:r>
            <a:endParaRPr lang="ru-RU" sz="4000" dirty="0"/>
          </a:p>
        </p:txBody>
      </p:sp>
      <p:sp>
        <p:nvSpPr>
          <p:cNvPr id="4" name="Прямоугольник 3"/>
          <p:cNvSpPr/>
          <p:nvPr/>
        </p:nvSpPr>
        <p:spPr>
          <a:xfrm>
            <a:off x="0" y="332656"/>
            <a:ext cx="8676456" cy="707886"/>
          </a:xfrm>
          <a:prstGeom prst="rect">
            <a:avLst/>
          </a:prstGeom>
        </p:spPr>
        <p:txBody>
          <a:bodyPr wrap="square">
            <a:spAutoFit/>
          </a:bodyPr>
          <a:lstStyle/>
          <a:p>
            <a:r>
              <a:rPr lang="ru-RU" sz="4000" dirty="0">
                <a:solidFill>
                  <a:schemeClr val="bg1"/>
                </a:solidFill>
              </a:rPr>
              <a:t>Совет </a:t>
            </a:r>
            <a:r>
              <a:rPr lang="ru-RU" sz="4000" dirty="0" smtClean="0">
                <a:solidFill>
                  <a:schemeClr val="bg1"/>
                </a:solidFill>
              </a:rPr>
              <a:t>1: </a:t>
            </a:r>
            <a:r>
              <a:rPr lang="ru-RU" sz="3200" dirty="0" smtClean="0">
                <a:solidFill>
                  <a:schemeClr val="bg1"/>
                </a:solidFill>
              </a:rPr>
              <a:t>Оформление титульного листа</a:t>
            </a:r>
            <a:endParaRPr lang="ru-RU" sz="3200" dirty="0">
              <a:solidFill>
                <a:schemeClr val="bg1"/>
              </a:solidFill>
            </a:endParaRPr>
          </a:p>
        </p:txBody>
      </p:sp>
    </p:spTree>
    <p:extLst>
      <p:ext uri="{BB962C8B-B14F-4D97-AF65-F5344CB8AC3E}">
        <p14:creationId xmlns:p14="http://schemas.microsoft.com/office/powerpoint/2010/main" val="1195235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Заголовок 1"/>
          <p:cNvSpPr>
            <a:spLocks noGrp="1"/>
          </p:cNvSpPr>
          <p:nvPr>
            <p:ph type="title" idx="4294967295"/>
          </p:nvPr>
        </p:nvSpPr>
        <p:spPr>
          <a:xfrm>
            <a:off x="251519" y="260648"/>
            <a:ext cx="8525197" cy="914400"/>
          </a:xfrm>
        </p:spPr>
        <p:txBody>
          <a:bodyPr anchor="t"/>
          <a:lstStyle/>
          <a:p>
            <a:pPr eaLnBrk="1" hangingPunct="1"/>
            <a:r>
              <a:rPr lang="ru-RU" dirty="0" smtClean="0"/>
              <a:t>Совет 2</a:t>
            </a:r>
          </a:p>
        </p:txBody>
      </p:sp>
      <p:sp>
        <p:nvSpPr>
          <p:cNvPr id="87042" name="Содержимое 2"/>
          <p:cNvSpPr>
            <a:spLocks noGrp="1"/>
          </p:cNvSpPr>
          <p:nvPr>
            <p:ph idx="4294967295"/>
          </p:nvPr>
        </p:nvSpPr>
        <p:spPr>
          <a:xfrm>
            <a:off x="467544" y="1268760"/>
            <a:ext cx="7924800" cy="4419600"/>
          </a:xfrm>
        </p:spPr>
        <p:txBody>
          <a:bodyPr/>
          <a:lstStyle/>
          <a:p>
            <a:pPr indent="68263" algn="ctr" eaLnBrk="1" hangingPunct="1">
              <a:buFont typeface="Wingdings" pitchFamily="2" charset="2"/>
              <a:buNone/>
            </a:pPr>
            <a:r>
              <a:rPr lang="ru-RU" sz="3600" b="1" dirty="0" smtClean="0"/>
              <a:t>Каждый слайд должен иметь заголовок</a:t>
            </a:r>
          </a:p>
        </p:txBody>
      </p:sp>
      <p:pic>
        <p:nvPicPr>
          <p:cNvPr id="2050" name="Picture 2" descr="F:\SmartArt_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2375502"/>
            <a:ext cx="7488832" cy="42938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Заголовок 1"/>
          <p:cNvSpPr>
            <a:spLocks noGrp="1"/>
          </p:cNvSpPr>
          <p:nvPr>
            <p:ph type="title" idx="4294967295"/>
          </p:nvPr>
        </p:nvSpPr>
        <p:spPr/>
        <p:txBody>
          <a:bodyPr anchor="t"/>
          <a:lstStyle/>
          <a:p>
            <a:pPr eaLnBrk="1" hangingPunct="1"/>
            <a:r>
              <a:rPr lang="ru-RU" dirty="0" smtClean="0"/>
              <a:t>Совет 3</a:t>
            </a:r>
          </a:p>
        </p:txBody>
      </p:sp>
      <p:sp>
        <p:nvSpPr>
          <p:cNvPr id="90114" name="Содержимое 2"/>
          <p:cNvSpPr>
            <a:spLocks noGrp="1"/>
          </p:cNvSpPr>
          <p:nvPr>
            <p:ph idx="4294967295"/>
          </p:nvPr>
        </p:nvSpPr>
        <p:spPr>
          <a:xfrm>
            <a:off x="468313" y="2276475"/>
            <a:ext cx="7772400" cy="3294063"/>
          </a:xfrm>
        </p:spPr>
        <p:txBody>
          <a:bodyPr/>
          <a:lstStyle/>
          <a:p>
            <a:pPr indent="68263" algn="ctr" eaLnBrk="1" hangingPunct="1">
              <a:buFont typeface="Wingdings" pitchFamily="2" charset="2"/>
              <a:buNone/>
            </a:pPr>
            <a:r>
              <a:rPr lang="ru-RU" sz="6000" b="1" dirty="0" smtClean="0"/>
              <a:t>Последовательны будьте</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Скругленный">
  <a:themeElements>
    <a:clrScheme name="Скругленный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Скругленный">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кругленный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Скругленный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Скругленный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Скругленный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Скругленный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Скругленный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Скругленный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Скругленный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Скругленный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Скругленный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Пастель">
  <a:themeElements>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Пастель">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Пастель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Пастель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Пастель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Пастель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Пастель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Пастель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Пастель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Разрез">
  <a:themeElements>
    <a:clrScheme name="Разрез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Разрез">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Разрез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Разрез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Разрез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Разрез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Разрез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Разрез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Разрез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Разрез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Разрез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План">
  <a:themeElements>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План">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лан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План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План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План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План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План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План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План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Скругленный">
  <a:themeElements>
    <a:clrScheme name="1_Скругленный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1_Скругленный">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Скругленный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1_Скругленный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1_Скругленный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1_Скругленный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1_Скругленный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1_Скругленный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1_Скругленный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1_Скругленный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1_Скругленный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1_Скругленный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9.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0</TotalTime>
  <Words>355</Words>
  <Application>Microsoft Office PowerPoint</Application>
  <PresentationFormat>Экран (4:3)</PresentationFormat>
  <Paragraphs>118</Paragraphs>
  <Slides>27</Slides>
  <Notes>15</Notes>
  <HiddenSlides>0</HiddenSlides>
  <MMClips>0</MMClips>
  <ScaleCrop>false</ScaleCrop>
  <HeadingPairs>
    <vt:vector size="4" baseType="variant">
      <vt:variant>
        <vt:lpstr>Тема</vt:lpstr>
      </vt:variant>
      <vt:variant>
        <vt:i4>7</vt:i4>
      </vt:variant>
      <vt:variant>
        <vt:lpstr>Заголовки слайдов</vt:lpstr>
      </vt:variant>
      <vt:variant>
        <vt:i4>27</vt:i4>
      </vt:variant>
    </vt:vector>
  </HeadingPairs>
  <TitlesOfParts>
    <vt:vector size="34" baseType="lpstr">
      <vt:lpstr>Скругленный</vt:lpstr>
      <vt:lpstr>Пастель</vt:lpstr>
      <vt:lpstr>Разрез</vt:lpstr>
      <vt:lpstr>План</vt:lpstr>
      <vt:lpstr>Капсулы</vt:lpstr>
      <vt:lpstr>1_Скругленный</vt:lpstr>
      <vt:lpstr>Оформление по умолчанию</vt:lpstr>
      <vt:lpstr>ТРЕБОВАНИЯ К ПОДГОТОВКЕ ПРЕЗЕНТАЦИИ</vt:lpstr>
      <vt:lpstr>ОСНОВНЫЕ ВОПРОСЫ</vt:lpstr>
      <vt:lpstr>ЦЕЛИ ПРЕЗЕНТАЦИИ</vt:lpstr>
      <vt:lpstr>СТРУКТУРА ПРИЗЕНТАЦИИ</vt:lpstr>
      <vt:lpstr>Отрицательные эффекты выступления</vt:lpstr>
      <vt:lpstr>СОВЕТЫ ПО ОФОРМЛЕНИЮ ПРЕЗЕНТАЦИИ </vt:lpstr>
      <vt:lpstr>ВЫПОЛНИЛА: Иванова Мария Алексеевна 11 класс, МБОУ СОШ № 3 Тимашевского района  НАУЧНЫЙ Руководитель: Петров Павел Олегович </vt:lpstr>
      <vt:lpstr>Совет 2</vt:lpstr>
      <vt:lpstr>Совет 3</vt:lpstr>
      <vt:lpstr>Совет 4</vt:lpstr>
      <vt:lpstr>Совет 5</vt:lpstr>
      <vt:lpstr>Совет 6</vt:lpstr>
      <vt:lpstr>Совет 7</vt:lpstr>
      <vt:lpstr>Совет 8</vt:lpstr>
      <vt:lpstr>Совет 9</vt:lpstr>
      <vt:lpstr>Совет 10</vt:lpstr>
      <vt:lpstr>Совет 11: Размеры шрифта</vt:lpstr>
      <vt:lpstr>Совет 12</vt:lpstr>
      <vt:lpstr>Совет 13</vt:lpstr>
      <vt:lpstr>Совет 14</vt:lpstr>
      <vt:lpstr>Сочетание цвета и шрифта</vt:lpstr>
      <vt:lpstr>Совет 12</vt:lpstr>
      <vt:lpstr>Совет 16</vt:lpstr>
      <vt:lpstr>Совет 17</vt:lpstr>
      <vt:lpstr>Совет 18</vt:lpstr>
      <vt:lpstr>Совет 19</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
  <cp:lastModifiedBy/>
  <cp:revision>21</cp:revision>
  <dcterms:created xsi:type="dcterms:W3CDTF">2011-12-16T11:49:00Z</dcterms:created>
  <dcterms:modified xsi:type="dcterms:W3CDTF">2014-09-25T05:43:44Z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