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64" r:id="rId4"/>
    <p:sldId id="262" r:id="rId5"/>
    <p:sldId id="260" r:id="rId6"/>
    <p:sldId id="274" r:id="rId7"/>
    <p:sldId id="275" r:id="rId8"/>
    <p:sldId id="276" r:id="rId9"/>
    <p:sldId id="272" r:id="rId10"/>
    <p:sldId id="273" r:id="rId11"/>
    <p:sldId id="267" r:id="rId12"/>
    <p:sldId id="286" r:id="rId13"/>
    <p:sldId id="268" r:id="rId14"/>
    <p:sldId id="287" r:id="rId15"/>
    <p:sldId id="288" r:id="rId16"/>
    <p:sldId id="261" r:id="rId17"/>
    <p:sldId id="269" r:id="rId18"/>
    <p:sldId id="289" r:id="rId19"/>
    <p:sldId id="290" r:id="rId20"/>
    <p:sldId id="291" r:id="rId21"/>
    <p:sldId id="270" r:id="rId22"/>
    <p:sldId id="280" r:id="rId23"/>
    <p:sldId id="271" r:id="rId24"/>
    <p:sldId id="281" r:id="rId25"/>
    <p:sldId id="283" r:id="rId26"/>
    <p:sldId id="29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456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0B184-0C7B-40B3-A982-63B814AE99A0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EF5AE4-7D31-4FC8-A950-39E0BEDDE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E0B0261C-B7A6-4BAB-98A2-F7B7C0622B61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C701C0E4-D167-4182-B274-5C0F51FD5B8C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11111AFF-6371-4EAE-AED3-19B3599F641E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11111AFF-6371-4EAE-AED3-19B3599F641E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1596EE12-D369-4FC6-A44D-D0A6079B5B72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1596EE12-D369-4FC6-A44D-D0A6079B5B72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1596EE12-D369-4FC6-A44D-D0A6079B5B72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EEC512B0-0454-4120-81CB-3EA3D4E4EF15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D00AB7CD-D531-46B6-88C3-0ACA33B4B939}" type="slidenum">
              <a:rPr lang="ru-RU" smtClean="0"/>
              <a:pPr/>
              <a:t>17</a:t>
            </a:fld>
            <a:endParaRPr lang="ru-RU" smtClean="0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DC43F036-3A4C-4053-8FD9-2BAA764D42CA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70951483-AD47-4362-8B5A-E40DA9EB4535}" type="slidenum">
              <a:rPr lang="ru-RU" smtClean="0"/>
              <a:pPr/>
              <a:t>19</a:t>
            </a:fld>
            <a:endParaRPr lang="ru-RU" smtClean="0"/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8D24CC07-0AF2-4A11-8390-F9940BFDA5D0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DC43F036-3A4C-4053-8FD9-2BAA764D42CA}" type="slidenum">
              <a:rPr lang="ru-RU" smtClean="0"/>
              <a:pPr/>
              <a:t>20</a:t>
            </a:fld>
            <a:endParaRPr lang="ru-RU" smtClean="0"/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FB166C1A-43BA-4C32-9831-6BD9E16CBFC2}" type="slidenum">
              <a:rPr lang="ru-RU" smtClean="0"/>
              <a:pPr/>
              <a:t>21</a:t>
            </a:fld>
            <a:endParaRPr lang="ru-RU" smtClean="0"/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582A3FE3-0686-48EA-8EBC-8BF534335589}" type="slidenum">
              <a:rPr lang="ru-RU" smtClean="0"/>
              <a:pPr/>
              <a:t>22</a:t>
            </a:fld>
            <a:endParaRPr lang="ru-RU" smtClean="0"/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A5DD9EC1-C8F5-431B-AFB2-40FBEF47AD69}" type="slidenum">
              <a:rPr lang="ru-RU" smtClean="0"/>
              <a:pPr/>
              <a:t>23</a:t>
            </a:fld>
            <a:endParaRPr lang="ru-RU" smtClean="0"/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FEBE428D-FBF7-45CD-AEBE-AFF526944EC3}" type="slidenum">
              <a:rPr lang="ru-RU" smtClean="0"/>
              <a:pPr/>
              <a:t>24</a:t>
            </a:fld>
            <a:endParaRPr lang="ru-RU" smtClean="0"/>
          </a:p>
        </p:txBody>
      </p:sp>
      <p:sp>
        <p:nvSpPr>
          <p:cNvPr id="57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73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19ACB06D-168A-4C03-B501-D4650B50078A}" type="slidenum">
              <a:rPr lang="ru-RU" smtClean="0"/>
              <a:pPr/>
              <a:t>25</a:t>
            </a:fld>
            <a:endParaRPr lang="ru-RU" smtClean="0"/>
          </a:p>
        </p:txBody>
      </p:sp>
      <p:sp>
        <p:nvSpPr>
          <p:cNvPr id="59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9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DC43F036-3A4C-4053-8FD9-2BAA764D42CA}" type="slidenum">
              <a:rPr lang="ru-RU" smtClean="0"/>
              <a:pPr/>
              <a:t>26</a:t>
            </a:fld>
            <a:endParaRPr lang="ru-RU" smtClean="0"/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EB5BF28E-9D88-4EE8-89E5-AB6934B58353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D1CC3C1F-7AB7-4D47-81D5-1A036CA8DFB3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ADF41C63-1575-4336-B269-F8535E91035F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27E28E7D-69C7-4F71-8A5C-82D8035D2E99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5B4B1A94-834C-4A34-9E5C-F417A3413D37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28552BFA-F739-4FA8-AA42-2F981E77CC8F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252B827A-5382-4DAF-95B8-5AAAD24B6845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4673-B0F3-41A7-825C-A48222A82B88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AFDDF-006F-48ED-BDEC-224B64A40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4673-B0F3-41A7-825C-A48222A82B88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AFDDF-006F-48ED-BDEC-224B64A40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4673-B0F3-41A7-825C-A48222A82B88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AFDDF-006F-48ED-BDEC-224B64A40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66050" cy="1463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17.9.13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DF5B3-D1BF-4DDB-87E4-2F41C978B8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4673-B0F3-41A7-825C-A48222A82B88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AFDDF-006F-48ED-BDEC-224B64A40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4673-B0F3-41A7-825C-A48222A82B88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AFDDF-006F-48ED-BDEC-224B64A40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4673-B0F3-41A7-825C-A48222A82B88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AFDDF-006F-48ED-BDEC-224B64A40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4673-B0F3-41A7-825C-A48222A82B88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AFDDF-006F-48ED-BDEC-224B64A40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4673-B0F3-41A7-825C-A48222A82B88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AFDDF-006F-48ED-BDEC-224B64A40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4673-B0F3-41A7-825C-A48222A82B88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AFDDF-006F-48ED-BDEC-224B64A40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4673-B0F3-41A7-825C-A48222A82B88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AFDDF-006F-48ED-BDEC-224B64A40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4673-B0F3-41A7-825C-A48222A82B88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AFDDF-006F-48ED-BDEC-224B64A40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E4673-B0F3-41A7-825C-A48222A82B88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AFDDF-006F-48ED-BDEC-224B64A40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subTitle"/>
          </p:nvPr>
        </p:nvSpPr>
        <p:spPr>
          <a:xfrm>
            <a:off x="1295400" y="1295400"/>
            <a:ext cx="6400800" cy="1752600"/>
          </a:xfrm>
        </p:spPr>
        <p:txBody>
          <a:bodyPr>
            <a:normAutofit fontScale="77500" lnSpcReduction="20000"/>
          </a:bodyPr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ru-RU" sz="5400" dirty="0" smtClean="0"/>
              <a:t>Система регистрации 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dirty="0" smtClean="0"/>
              <a:t>участия детей </a:t>
            </a:r>
            <a:br>
              <a:rPr lang="ru-RU" sz="5400" dirty="0" smtClean="0"/>
            </a:br>
            <a:r>
              <a:rPr lang="ru-RU" sz="5400" dirty="0" smtClean="0"/>
              <a:t>в соревнованиях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7" dur="500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928688" y="0"/>
            <a:ext cx="6843712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dirty="0" err="1" smtClean="0">
                <a:solidFill>
                  <a:srgbClr val="000000"/>
                </a:solidFill>
                <a:latin typeface="Calibri" charset="0"/>
              </a:rPr>
              <a:t>Выброр</a:t>
            </a:r>
            <a:r>
              <a:rPr lang="ru-RU" sz="4000" b="1" dirty="0" smtClean="0">
                <a:solidFill>
                  <a:srgbClr val="000000"/>
                </a:solidFill>
                <a:latin typeface="Calibri" charset="0"/>
              </a:rPr>
              <a:t> школьника </a:t>
            </a:r>
            <a:r>
              <a:rPr lang="ru-RU" sz="4000" b="1" dirty="0">
                <a:solidFill>
                  <a:srgbClr val="000000"/>
                </a:solidFill>
                <a:latin typeface="Calibri" charset="0"/>
              </a:rPr>
              <a:t>из списка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57375"/>
            <a:ext cx="9144000" cy="3816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928688" y="0"/>
            <a:ext cx="6843712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>
                <a:solidFill>
                  <a:srgbClr val="000000"/>
                </a:solidFill>
                <a:latin typeface="Calibri" charset="0"/>
              </a:rPr>
              <a:t>Жюри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1065213"/>
            <a:ext cx="9144000" cy="4772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928688" y="0"/>
            <a:ext cx="6843712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dirty="0" smtClean="0">
                <a:solidFill>
                  <a:srgbClr val="000000"/>
                </a:solidFill>
                <a:latin typeface="Calibri" charset="0"/>
              </a:rPr>
              <a:t>Добавление жюри</a:t>
            </a:r>
            <a:endParaRPr lang="ru-RU" sz="4000" b="1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36"/>
            <a:ext cx="9126169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928688" y="0"/>
            <a:ext cx="6843712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>
                <a:solidFill>
                  <a:srgbClr val="000000"/>
                </a:solidFill>
                <a:latin typeface="Calibri" charset="0"/>
              </a:rPr>
              <a:t>Импорт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1185863"/>
            <a:ext cx="9105900" cy="453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928688" y="0"/>
            <a:ext cx="6843712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dirty="0">
                <a:solidFill>
                  <a:srgbClr val="000000"/>
                </a:solidFill>
                <a:latin typeface="Calibri" charset="0"/>
              </a:rPr>
              <a:t>Импорт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43050"/>
            <a:ext cx="4604708" cy="307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785926"/>
            <a:ext cx="4087123" cy="359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571536" y="928670"/>
            <a:ext cx="5143536" cy="7858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Calibri" charset="0"/>
              </a:rPr>
              <a:t>1. Обзор, Загрузить </a:t>
            </a:r>
            <a:endParaRPr lang="ru-RU" sz="2400" b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714744" y="714356"/>
            <a:ext cx="5986456" cy="1500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Calibri" charset="0"/>
              </a:rPr>
              <a:t>2. Выбор файла/файлов, Загрузка выбранных файлов </a:t>
            </a:r>
            <a:endParaRPr lang="ru-RU" sz="2400" b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-285784" y="5072074"/>
            <a:ext cx="5143536" cy="7858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Calibri" charset="0"/>
              </a:rPr>
              <a:t>3. Статус корректно загруженного файла импорта</a:t>
            </a:r>
            <a:endParaRPr lang="ru-RU" sz="2400" b="1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5786454"/>
            <a:ext cx="678661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928688" y="0"/>
            <a:ext cx="6843712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dirty="0" smtClean="0">
                <a:solidFill>
                  <a:srgbClr val="000000"/>
                </a:solidFill>
                <a:latin typeface="Calibri" charset="0"/>
              </a:rPr>
              <a:t>Формат файла импорта</a:t>
            </a:r>
            <a:endParaRPr lang="ru-RU" sz="4000" b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785918" y="3571876"/>
            <a:ext cx="642942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000109"/>
            <a:ext cx="9144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Олимпиада,Математика,2012,</a:t>
            </a:r>
            <a:r>
              <a:rPr lang="ru-RU" sz="1400" dirty="0" smtClean="0"/>
              <a:t> </a:t>
            </a:r>
            <a:r>
              <a:rPr lang="ru-RU" sz="1400" dirty="0" err="1" smtClean="0"/>
              <a:t>Брюховецкий</a:t>
            </a:r>
            <a:r>
              <a:rPr lang="ru-RU" sz="1400" dirty="0" smtClean="0"/>
              <a:t> </a:t>
            </a:r>
            <a:r>
              <a:rPr lang="ru-RU" sz="1400" dirty="0" smtClean="0"/>
              <a:t>р-н</a:t>
            </a:r>
            <a:r>
              <a:rPr lang="en-US" sz="1400" dirty="0" smtClean="0"/>
              <a:t>,</a:t>
            </a:r>
            <a:r>
              <a:rPr lang="ru-RU" sz="1400" dirty="0" smtClean="0"/>
              <a:t> МБОУ СОШ № 1</a:t>
            </a:r>
            <a:r>
              <a:rPr lang="en-US" sz="1400" dirty="0" smtClean="0"/>
              <a:t>,</a:t>
            </a:r>
            <a:r>
              <a:rPr lang="ru-RU" sz="1400" dirty="0" smtClean="0"/>
              <a:t>Региональный,Иванов,Иван,Иванович,01.01.1999,M,Брюховецкий </a:t>
            </a:r>
            <a:r>
              <a:rPr lang="ru-RU" sz="1400" dirty="0" err="1" smtClean="0"/>
              <a:t>р-н,МБОУ</a:t>
            </a:r>
            <a:r>
              <a:rPr lang="ru-RU" sz="1400" dirty="0" smtClean="0"/>
              <a:t> СОШ № 1,5,96,Призер,8-7,Петров,Петр,Петрович,Учитель </a:t>
            </a:r>
            <a:r>
              <a:rPr lang="ru-RU" sz="1400" dirty="0" err="1" smtClean="0"/>
              <a:t>астрономии,Брюховецкий</a:t>
            </a:r>
            <a:r>
              <a:rPr lang="ru-RU" sz="1400" dirty="0" smtClean="0"/>
              <a:t> </a:t>
            </a:r>
            <a:r>
              <a:rPr lang="ru-RU" sz="1400" dirty="0" err="1" smtClean="0"/>
              <a:t>р-н,МБОУ</a:t>
            </a:r>
            <a:r>
              <a:rPr lang="ru-RU" sz="1400" dirty="0" smtClean="0"/>
              <a:t> СОШ № 1,</a:t>
            </a:r>
          </a:p>
          <a:p>
            <a:r>
              <a:rPr lang="ru-RU" sz="1400" b="1" dirty="0" smtClean="0"/>
              <a:t>Расшифровка</a:t>
            </a:r>
            <a:endParaRPr lang="ru-RU" sz="1400" b="1" dirty="0" smtClean="0"/>
          </a:p>
          <a:p>
            <a:r>
              <a:rPr lang="ru-RU" sz="1400" dirty="0" smtClean="0"/>
              <a:t>'Олимпиада'   --вид соревнования</a:t>
            </a:r>
          </a:p>
          <a:p>
            <a:r>
              <a:rPr lang="ru-RU" sz="1400" dirty="0" smtClean="0"/>
              <a:t>'Математика'      -- предмет</a:t>
            </a:r>
          </a:p>
          <a:p>
            <a:r>
              <a:rPr lang="ru-RU" sz="1400" dirty="0" smtClean="0"/>
              <a:t>'2012'        -- год начала периода</a:t>
            </a:r>
          </a:p>
          <a:p>
            <a:r>
              <a:rPr lang="ru-RU" sz="1400" dirty="0" smtClean="0"/>
              <a:t>'</a:t>
            </a:r>
            <a:r>
              <a:rPr lang="ru-RU" sz="1400" dirty="0" err="1" smtClean="0"/>
              <a:t>Брюховецкий</a:t>
            </a:r>
            <a:r>
              <a:rPr lang="ru-RU" sz="1400" dirty="0" smtClean="0"/>
              <a:t> </a:t>
            </a:r>
            <a:r>
              <a:rPr lang="ru-RU" sz="1400" dirty="0" smtClean="0"/>
              <a:t>р-н,'      -- муниципалитет проведения </a:t>
            </a:r>
            <a:r>
              <a:rPr lang="ru-RU" sz="1400" dirty="0" smtClean="0"/>
              <a:t>соревнования</a:t>
            </a:r>
            <a:endParaRPr lang="ru-RU" sz="1400" dirty="0" smtClean="0"/>
          </a:p>
          <a:p>
            <a:r>
              <a:rPr lang="ru-RU" sz="1400" dirty="0" smtClean="0"/>
              <a:t>'МБОУ СОШ № 1,'         -- место проведения соревнования</a:t>
            </a:r>
          </a:p>
          <a:p>
            <a:r>
              <a:rPr lang="ru-RU" sz="1400" dirty="0" smtClean="0"/>
              <a:t>'Региональный</a:t>
            </a:r>
            <a:r>
              <a:rPr lang="ru-RU" sz="1400" dirty="0" smtClean="0"/>
              <a:t>'           --  </a:t>
            </a:r>
            <a:r>
              <a:rPr lang="ru-RU" sz="1400" dirty="0" smtClean="0"/>
              <a:t>название </a:t>
            </a:r>
            <a:r>
              <a:rPr lang="ru-RU" sz="1400" dirty="0" smtClean="0"/>
              <a:t>этапа</a:t>
            </a:r>
          </a:p>
          <a:p>
            <a:r>
              <a:rPr lang="ru-RU" sz="1400" dirty="0" smtClean="0"/>
              <a:t>'Иванов' </a:t>
            </a:r>
          </a:p>
          <a:p>
            <a:r>
              <a:rPr lang="ru-RU" sz="1400" dirty="0" smtClean="0"/>
              <a:t>'Иван' </a:t>
            </a:r>
          </a:p>
          <a:p>
            <a:r>
              <a:rPr lang="ru-RU" sz="1400" dirty="0" smtClean="0"/>
              <a:t>'Иванович' </a:t>
            </a:r>
          </a:p>
          <a:p>
            <a:r>
              <a:rPr lang="ru-RU" sz="1400" dirty="0" smtClean="0"/>
              <a:t>'01.01.1999'              -- год рождения</a:t>
            </a:r>
          </a:p>
          <a:p>
            <a:r>
              <a:rPr lang="ru-RU" sz="1400" dirty="0" smtClean="0"/>
              <a:t>'M'    -- пол</a:t>
            </a:r>
          </a:p>
          <a:p>
            <a:r>
              <a:rPr lang="ru-RU" sz="1400" dirty="0" smtClean="0"/>
              <a:t>'</a:t>
            </a:r>
            <a:r>
              <a:rPr lang="ru-RU" sz="1400" dirty="0" err="1" smtClean="0"/>
              <a:t>Брюховецкий</a:t>
            </a:r>
            <a:r>
              <a:rPr lang="ru-RU" sz="1400" dirty="0" smtClean="0"/>
              <a:t> р-н'             -- район школы</a:t>
            </a:r>
          </a:p>
          <a:p>
            <a:r>
              <a:rPr lang="ru-RU" sz="1400" dirty="0" smtClean="0"/>
              <a:t>'МБОУ СОШ № 1'             -- школа ученика</a:t>
            </a:r>
          </a:p>
          <a:p>
            <a:r>
              <a:rPr lang="ru-RU" sz="1400" dirty="0" smtClean="0"/>
              <a:t>'5'         -- занятое место</a:t>
            </a:r>
          </a:p>
          <a:p>
            <a:r>
              <a:rPr lang="ru-RU" sz="1400" dirty="0" smtClean="0"/>
              <a:t>'96'        --баллы</a:t>
            </a:r>
          </a:p>
          <a:p>
            <a:r>
              <a:rPr lang="ru-RU" sz="1400" dirty="0" smtClean="0"/>
              <a:t>'Призер'     --  </a:t>
            </a:r>
            <a:r>
              <a:rPr lang="ru-RU" sz="1400" dirty="0" smtClean="0"/>
              <a:t>вид </a:t>
            </a:r>
            <a:r>
              <a:rPr lang="ru-RU" sz="1400" dirty="0" smtClean="0"/>
              <a:t>диплома</a:t>
            </a:r>
          </a:p>
          <a:p>
            <a:r>
              <a:rPr lang="ru-RU" sz="1400" dirty="0" smtClean="0"/>
              <a:t>'8-7</a:t>
            </a:r>
            <a:r>
              <a:rPr lang="ru-RU" sz="1400" dirty="0" smtClean="0"/>
              <a:t>,   -- для какого/каких классов соревнование</a:t>
            </a:r>
          </a:p>
          <a:p>
            <a:r>
              <a:rPr lang="ru-RU" sz="1400" dirty="0" smtClean="0"/>
              <a:t>'Петров'     --фамилия учителя</a:t>
            </a:r>
          </a:p>
          <a:p>
            <a:r>
              <a:rPr lang="ru-RU" sz="1400" dirty="0" smtClean="0"/>
              <a:t>'Петр'                  --имя</a:t>
            </a:r>
          </a:p>
          <a:p>
            <a:r>
              <a:rPr lang="ru-RU" sz="1400" dirty="0" smtClean="0"/>
              <a:t>'Петрович'              --отчество</a:t>
            </a:r>
          </a:p>
          <a:p>
            <a:r>
              <a:rPr lang="ru-RU" sz="1400" dirty="0" smtClean="0"/>
              <a:t>'Учитель астрономии'    --должность</a:t>
            </a:r>
          </a:p>
          <a:p>
            <a:r>
              <a:rPr lang="ru-RU" sz="1400" dirty="0" smtClean="0"/>
              <a:t>'</a:t>
            </a:r>
            <a:r>
              <a:rPr lang="ru-RU" sz="1400" dirty="0" err="1" smtClean="0"/>
              <a:t>Брюховецкий</a:t>
            </a:r>
            <a:r>
              <a:rPr lang="ru-RU" sz="1400" dirty="0" smtClean="0"/>
              <a:t> р-н,';       -- муниципалитет работы</a:t>
            </a:r>
          </a:p>
          <a:p>
            <a:r>
              <a:rPr lang="ru-RU" sz="1400" dirty="0" smtClean="0"/>
              <a:t>'МБОУ СОШ № 1,';          -- место работы</a:t>
            </a:r>
            <a:endParaRPr lang="ru-RU" sz="1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subTitle"/>
          </p:nvPr>
        </p:nvSpPr>
        <p:spPr>
          <a:xfrm>
            <a:off x="1371600" y="3886200"/>
            <a:ext cx="6400800" cy="1752600"/>
          </a:xfrm>
        </p:spPr>
        <p:txBody>
          <a:bodyPr lIns="0" tIns="0" rIns="0" bIns="0"/>
          <a:lstStyle/>
          <a:p>
            <a:pPr eaLnBrk="1" hangingPunct="1">
              <a:defRPr/>
            </a:pPr>
            <a:endParaRPr lang="ru-RU" sz="180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130425"/>
            <a:ext cx="7772400" cy="1741488"/>
          </a:xfrm>
        </p:spPr>
        <p:txBody>
          <a:bodyPr/>
          <a:lstStyle/>
          <a:p>
            <a:pPr eaLnBrk="1" hangingPunct="1"/>
            <a:endParaRPr lang="ru-RU" sz="1800" smtClean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928688" y="0"/>
            <a:ext cx="6843712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>
                <a:solidFill>
                  <a:srgbClr val="000000"/>
                </a:solidFill>
                <a:latin typeface="Calibri" charset="0"/>
              </a:rPr>
              <a:t>Отчеты</a:t>
            </a:r>
          </a:p>
        </p:txBody>
      </p:sp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1065213"/>
            <a:ext cx="9144000" cy="4770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928688" y="0"/>
            <a:ext cx="6843712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>
                <a:solidFill>
                  <a:srgbClr val="000000"/>
                </a:solidFill>
                <a:latin typeface="Calibri" charset="0"/>
              </a:rPr>
              <a:t>Школьники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t="7324" b="9873"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928688" y="0"/>
            <a:ext cx="6843712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>
                <a:solidFill>
                  <a:srgbClr val="000000"/>
                </a:solidFill>
                <a:latin typeface="Calibri" charset="0"/>
              </a:rPr>
              <a:t>Школьники с фильтрами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 t="7397" b="3802"/>
          <a:stretch>
            <a:fillRect/>
          </a:stretch>
        </p:blipFill>
        <p:spPr bwMode="auto">
          <a:xfrm>
            <a:off x="0" y="857250"/>
            <a:ext cx="9182100" cy="6000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928688" y="0"/>
            <a:ext cx="6843712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dirty="0">
                <a:solidFill>
                  <a:srgbClr val="000000"/>
                </a:solidFill>
                <a:latin typeface="Calibri" charset="0"/>
              </a:rPr>
              <a:t>Возможные </a:t>
            </a:r>
            <a:r>
              <a:rPr lang="ru-RU" sz="4000" b="1" dirty="0" smtClean="0">
                <a:solidFill>
                  <a:srgbClr val="000000"/>
                </a:solidFill>
                <a:latin typeface="Calibri" charset="0"/>
              </a:rPr>
              <a:t>фильтры отчета Школьники</a:t>
            </a:r>
            <a:endParaRPr lang="ru-RU" sz="4000" b="1" dirty="0">
              <a:solidFill>
                <a:srgbClr val="000000"/>
              </a:solidFill>
              <a:latin typeface="Calibri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5900" y="1309688"/>
            <a:ext cx="2295525" cy="1122362"/>
            <a:chOff x="136" y="825"/>
            <a:chExt cx="1446" cy="707"/>
          </a:xfrm>
        </p:grpSpPr>
        <p:pic>
          <p:nvPicPr>
            <p:cNvPr id="23565" name="Picture 3"/>
            <p:cNvPicPr>
              <a:picLocks noChangeAspect="1" noChangeArrowheads="1"/>
            </p:cNvPicPr>
            <p:nvPr/>
          </p:nvPicPr>
          <p:blipFill>
            <a:blip r:embed="rId3"/>
            <a:srcRect l="16719"/>
            <a:stretch>
              <a:fillRect/>
            </a:stretch>
          </p:blipFill>
          <p:spPr bwMode="auto">
            <a:xfrm>
              <a:off x="205" y="1089"/>
              <a:ext cx="1377" cy="44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3566" name="Text Box 4"/>
            <p:cNvSpPr txBox="1">
              <a:spLocks noChangeArrowheads="1"/>
            </p:cNvSpPr>
            <p:nvPr/>
          </p:nvSpPr>
          <p:spPr bwMode="auto">
            <a:xfrm>
              <a:off x="136" y="825"/>
              <a:ext cx="1268" cy="2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60840" rIns="90000" bIns="45000"/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>
                  <a:solidFill>
                    <a:srgbClr val="000000"/>
                  </a:solidFill>
                </a:rPr>
                <a:t>Период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435350" y="1871663"/>
            <a:ext cx="2212975" cy="3078162"/>
            <a:chOff x="2164" y="1179"/>
            <a:chExt cx="1394" cy="1939"/>
          </a:xfrm>
        </p:grpSpPr>
        <p:pic>
          <p:nvPicPr>
            <p:cNvPr id="23563" name="Picture 6"/>
            <p:cNvPicPr>
              <a:picLocks noChangeAspect="1" noChangeArrowheads="1"/>
            </p:cNvPicPr>
            <p:nvPr/>
          </p:nvPicPr>
          <p:blipFill>
            <a:blip r:embed="rId4"/>
            <a:srcRect l="18547"/>
            <a:stretch>
              <a:fillRect/>
            </a:stretch>
          </p:blipFill>
          <p:spPr bwMode="auto">
            <a:xfrm>
              <a:off x="2185" y="1488"/>
              <a:ext cx="1373" cy="16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3564" name="Text Box 7"/>
            <p:cNvSpPr txBox="1">
              <a:spLocks noChangeArrowheads="1"/>
            </p:cNvSpPr>
            <p:nvPr/>
          </p:nvSpPr>
          <p:spPr bwMode="auto">
            <a:xfrm>
              <a:off x="2164" y="1179"/>
              <a:ext cx="1133" cy="2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60840" rIns="90000" bIns="45000"/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>
                  <a:solidFill>
                    <a:srgbClr val="000000"/>
                  </a:solidFill>
                </a:rPr>
                <a:t>Предмет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6354763" y="1751013"/>
            <a:ext cx="2498725" cy="3438525"/>
            <a:chOff x="4003" y="1103"/>
            <a:chExt cx="1574" cy="2166"/>
          </a:xfrm>
        </p:grpSpPr>
        <p:pic>
          <p:nvPicPr>
            <p:cNvPr id="23561" name="Picture 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049" y="1426"/>
              <a:ext cx="1528" cy="184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3562" name="Text Box 10"/>
            <p:cNvSpPr txBox="1">
              <a:spLocks noChangeArrowheads="1"/>
            </p:cNvSpPr>
            <p:nvPr/>
          </p:nvSpPr>
          <p:spPr bwMode="auto">
            <a:xfrm>
              <a:off x="4003" y="1103"/>
              <a:ext cx="1359" cy="2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60840" rIns="90000" bIns="45000"/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>
                  <a:solidFill>
                    <a:srgbClr val="000000"/>
                  </a:solidFill>
                </a:rPr>
                <a:t>Муниципалитет</a:t>
              </a: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358775" y="2808288"/>
            <a:ext cx="2157413" cy="3021012"/>
            <a:chOff x="226" y="1769"/>
            <a:chExt cx="1359" cy="1903"/>
          </a:xfrm>
        </p:grpSpPr>
        <p:pic>
          <p:nvPicPr>
            <p:cNvPr id="23559" name="Picture 12"/>
            <p:cNvPicPr>
              <a:picLocks noChangeAspect="1" noChangeArrowheads="1"/>
            </p:cNvPicPr>
            <p:nvPr/>
          </p:nvPicPr>
          <p:blipFill>
            <a:blip r:embed="rId6"/>
            <a:srcRect l="20049"/>
            <a:stretch>
              <a:fillRect/>
            </a:stretch>
          </p:blipFill>
          <p:spPr bwMode="auto">
            <a:xfrm>
              <a:off x="249" y="1981"/>
              <a:ext cx="1336" cy="16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3560" name="Text Box 13"/>
            <p:cNvSpPr txBox="1">
              <a:spLocks noChangeArrowheads="1"/>
            </p:cNvSpPr>
            <p:nvPr/>
          </p:nvSpPr>
          <p:spPr bwMode="auto">
            <a:xfrm>
              <a:off x="226" y="1769"/>
              <a:ext cx="1359" cy="2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60840" rIns="90000" bIns="45000"/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>
                  <a:solidFill>
                    <a:srgbClr val="000000"/>
                  </a:solidFill>
                </a:rPr>
                <a:t>Школа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928688" y="0"/>
            <a:ext cx="6843712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dirty="0">
                <a:solidFill>
                  <a:srgbClr val="000000"/>
                </a:solidFill>
                <a:latin typeface="Calibri" charset="0"/>
              </a:rPr>
              <a:t>Вход в систему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00138"/>
            <a:ext cx="9144000" cy="5757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dirty="0" smtClean="0">
                <a:solidFill>
                  <a:srgbClr val="000000"/>
                </a:solidFill>
                <a:latin typeface="Calibri" charset="0"/>
              </a:rPr>
              <a:t>Результат соревнований открытый через отчет Школьники</a:t>
            </a:r>
            <a:endParaRPr lang="ru-RU" sz="4000" b="1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36"/>
            <a:ext cx="914400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928688" y="0"/>
            <a:ext cx="6843712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>
                <a:solidFill>
                  <a:srgbClr val="000000"/>
                </a:solidFill>
                <a:latin typeface="Calibri" charset="0"/>
              </a:rPr>
              <a:t>Итоговые результаты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881063"/>
            <a:ext cx="9144000" cy="5140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928688" y="0"/>
            <a:ext cx="6843712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dirty="0">
                <a:solidFill>
                  <a:srgbClr val="000000"/>
                </a:solidFill>
                <a:latin typeface="Calibri" charset="0"/>
              </a:rPr>
              <a:t>Возможные </a:t>
            </a:r>
            <a:r>
              <a:rPr lang="ru-RU" sz="4000" b="1" dirty="0" smtClean="0">
                <a:solidFill>
                  <a:srgbClr val="000000"/>
                </a:solidFill>
                <a:latin typeface="Calibri" charset="0"/>
              </a:rPr>
              <a:t>фильтры отчета Итоговые результаты</a:t>
            </a:r>
            <a:endParaRPr lang="ru-RU" sz="4000" b="1" dirty="0">
              <a:solidFill>
                <a:srgbClr val="000000"/>
              </a:solidFill>
              <a:latin typeface="Calibri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03238" y="2016125"/>
            <a:ext cx="2439987" cy="1216025"/>
            <a:chOff x="317" y="1270"/>
            <a:chExt cx="1537" cy="766"/>
          </a:xfrm>
        </p:grpSpPr>
        <p:pic>
          <p:nvPicPr>
            <p:cNvPr id="25613" name="Picture 3"/>
            <p:cNvPicPr>
              <a:picLocks noChangeAspect="1" noChangeArrowheads="1"/>
            </p:cNvPicPr>
            <p:nvPr/>
          </p:nvPicPr>
          <p:blipFill>
            <a:blip r:embed="rId3"/>
            <a:srcRect l="30067"/>
            <a:stretch>
              <a:fillRect/>
            </a:stretch>
          </p:blipFill>
          <p:spPr bwMode="auto">
            <a:xfrm>
              <a:off x="400" y="1542"/>
              <a:ext cx="1454" cy="49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5614" name="Text Box 4"/>
            <p:cNvSpPr txBox="1">
              <a:spLocks noChangeArrowheads="1"/>
            </p:cNvSpPr>
            <p:nvPr/>
          </p:nvSpPr>
          <p:spPr bwMode="auto">
            <a:xfrm>
              <a:off x="317" y="1270"/>
              <a:ext cx="1177" cy="2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60840" rIns="90000" bIns="45000"/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>
                  <a:solidFill>
                    <a:srgbClr val="000000"/>
                  </a:solidFill>
                </a:rPr>
                <a:t>Учебный год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359400" y="2058988"/>
            <a:ext cx="2270125" cy="817562"/>
            <a:chOff x="3376" y="1297"/>
            <a:chExt cx="1430" cy="515"/>
          </a:xfrm>
        </p:grpSpPr>
        <p:pic>
          <p:nvPicPr>
            <p:cNvPr id="25611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76" y="1524"/>
              <a:ext cx="1430" cy="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5612" name="Text Box 7"/>
            <p:cNvSpPr txBox="1">
              <a:spLocks noChangeArrowheads="1"/>
            </p:cNvSpPr>
            <p:nvPr/>
          </p:nvSpPr>
          <p:spPr bwMode="auto">
            <a:xfrm>
              <a:off x="3376" y="1297"/>
              <a:ext cx="1087" cy="2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60840" rIns="90000" bIns="45000"/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>
                  <a:solidFill>
                    <a:srgbClr val="000000"/>
                  </a:solidFill>
                </a:rPr>
                <a:t>Тип отчета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576263" y="3959225"/>
            <a:ext cx="3743325" cy="1017588"/>
            <a:chOff x="363" y="2494"/>
            <a:chExt cx="2358" cy="641"/>
          </a:xfrm>
        </p:grpSpPr>
        <p:pic>
          <p:nvPicPr>
            <p:cNvPr id="25609" name="Picture 9"/>
            <p:cNvPicPr>
              <a:picLocks noChangeAspect="1" noChangeArrowheads="1"/>
            </p:cNvPicPr>
            <p:nvPr/>
          </p:nvPicPr>
          <p:blipFill>
            <a:blip r:embed="rId5"/>
            <a:srcRect l="34679"/>
            <a:stretch>
              <a:fillRect/>
            </a:stretch>
          </p:blipFill>
          <p:spPr bwMode="auto">
            <a:xfrm>
              <a:off x="440" y="2767"/>
              <a:ext cx="1374" cy="36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5610" name="Text Box 10"/>
            <p:cNvSpPr txBox="1">
              <a:spLocks noChangeArrowheads="1"/>
            </p:cNvSpPr>
            <p:nvPr/>
          </p:nvSpPr>
          <p:spPr bwMode="auto">
            <a:xfrm>
              <a:off x="363" y="2494"/>
              <a:ext cx="2358" cy="2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60840" rIns="90000" bIns="45000"/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>
                  <a:solidFill>
                    <a:srgbClr val="000000"/>
                  </a:solidFill>
                </a:rPr>
                <a:t>Вид соревнования</a:t>
              </a: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5351463" y="3816350"/>
            <a:ext cx="2349500" cy="1135063"/>
            <a:chOff x="3371" y="2404"/>
            <a:chExt cx="1480" cy="715"/>
          </a:xfrm>
        </p:grpSpPr>
        <p:pic>
          <p:nvPicPr>
            <p:cNvPr id="25607" name="Picture 12"/>
            <p:cNvPicPr>
              <a:picLocks noChangeAspect="1" noChangeArrowheads="1"/>
            </p:cNvPicPr>
            <p:nvPr/>
          </p:nvPicPr>
          <p:blipFill>
            <a:blip r:embed="rId6"/>
            <a:srcRect l="30322"/>
            <a:stretch>
              <a:fillRect/>
            </a:stretch>
          </p:blipFill>
          <p:spPr bwMode="auto">
            <a:xfrm>
              <a:off x="3416" y="2676"/>
              <a:ext cx="1435" cy="44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5608" name="Text Box 13"/>
            <p:cNvSpPr txBox="1">
              <a:spLocks noChangeArrowheads="1"/>
            </p:cNvSpPr>
            <p:nvPr/>
          </p:nvSpPr>
          <p:spPr bwMode="auto">
            <a:xfrm>
              <a:off x="3371" y="2404"/>
              <a:ext cx="678" cy="2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60840" rIns="90000" bIns="45000"/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>
                  <a:solidFill>
                    <a:srgbClr val="000000"/>
                  </a:solidFill>
                </a:rPr>
                <a:t>Этап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928688" y="0"/>
            <a:ext cx="6843712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>
                <a:solidFill>
                  <a:srgbClr val="000000"/>
                </a:solidFill>
                <a:latin typeface="Calibri" charset="0"/>
              </a:rPr>
              <a:t>Учителя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 t="7959" b="9235"/>
          <a:stretch>
            <a:fillRect/>
          </a:stretch>
        </p:blipFill>
        <p:spPr bwMode="auto">
          <a:xfrm>
            <a:off x="0" y="1285875"/>
            <a:ext cx="9144000" cy="557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928688" y="0"/>
            <a:ext cx="6843712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>
                <a:solidFill>
                  <a:srgbClr val="000000"/>
                </a:solidFill>
                <a:latin typeface="Calibri" charset="0"/>
              </a:rPr>
              <a:t>Учителя с фильтрами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 t="7703"/>
          <a:stretch>
            <a:fillRect/>
          </a:stretch>
        </p:blipFill>
        <p:spPr bwMode="auto">
          <a:xfrm>
            <a:off x="0" y="928688"/>
            <a:ext cx="9144000" cy="5929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928688" y="0"/>
            <a:ext cx="6843712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>
                <a:solidFill>
                  <a:srgbClr val="000000"/>
                </a:solidFill>
                <a:latin typeface="Calibri" charset="0"/>
              </a:rPr>
              <a:t>Возможные фильтры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85813" y="3311525"/>
            <a:ext cx="3021012" cy="3165475"/>
            <a:chOff x="495" y="2086"/>
            <a:chExt cx="1903" cy="1994"/>
          </a:xfrm>
        </p:grpSpPr>
        <p:pic>
          <p:nvPicPr>
            <p:cNvPr id="28682" name="Picture 3"/>
            <p:cNvPicPr>
              <a:picLocks noChangeAspect="1" noChangeArrowheads="1"/>
            </p:cNvPicPr>
            <p:nvPr/>
          </p:nvPicPr>
          <p:blipFill>
            <a:blip r:embed="rId3"/>
            <a:srcRect l="28761"/>
            <a:stretch>
              <a:fillRect/>
            </a:stretch>
          </p:blipFill>
          <p:spPr bwMode="auto">
            <a:xfrm>
              <a:off x="590" y="2354"/>
              <a:ext cx="1356" cy="17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8683" name="Text Box 4"/>
            <p:cNvSpPr txBox="1">
              <a:spLocks noChangeArrowheads="1"/>
            </p:cNvSpPr>
            <p:nvPr/>
          </p:nvSpPr>
          <p:spPr bwMode="auto">
            <a:xfrm>
              <a:off x="495" y="2086"/>
              <a:ext cx="1903" cy="2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60840" rIns="90000" bIns="45000"/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>
                  <a:solidFill>
                    <a:srgbClr val="000000"/>
                  </a:solidFill>
                </a:rPr>
                <a:t>Муниципалитет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975350" y="3168650"/>
            <a:ext cx="3021013" cy="3084513"/>
            <a:chOff x="3764" y="1996"/>
            <a:chExt cx="1903" cy="1943"/>
          </a:xfrm>
        </p:grpSpPr>
        <p:pic>
          <p:nvPicPr>
            <p:cNvPr id="28680" name="Picture 6"/>
            <p:cNvPicPr>
              <a:picLocks noChangeAspect="1" noChangeArrowheads="1"/>
            </p:cNvPicPr>
            <p:nvPr/>
          </p:nvPicPr>
          <p:blipFill>
            <a:blip r:embed="rId4"/>
            <a:srcRect l="39319"/>
            <a:stretch>
              <a:fillRect/>
            </a:stretch>
          </p:blipFill>
          <p:spPr bwMode="auto">
            <a:xfrm>
              <a:off x="3764" y="2268"/>
              <a:ext cx="1338" cy="167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8681" name="Text Box 7"/>
            <p:cNvSpPr txBox="1">
              <a:spLocks noChangeArrowheads="1"/>
            </p:cNvSpPr>
            <p:nvPr/>
          </p:nvSpPr>
          <p:spPr bwMode="auto">
            <a:xfrm>
              <a:off x="3764" y="1996"/>
              <a:ext cx="1903" cy="2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60840" rIns="90000" bIns="45000"/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>
                  <a:solidFill>
                    <a:srgbClr val="000000"/>
                  </a:solidFill>
                </a:rPr>
                <a:t>Предмет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2541588" y="1597025"/>
            <a:ext cx="3503612" cy="1155700"/>
            <a:chOff x="1601" y="1006"/>
            <a:chExt cx="2207" cy="728"/>
          </a:xfrm>
        </p:grpSpPr>
        <p:sp>
          <p:nvSpPr>
            <p:cNvPr id="28678" name="Freeform 9"/>
            <p:cNvSpPr>
              <a:spLocks noChangeArrowheads="1"/>
            </p:cNvSpPr>
            <p:nvPr/>
          </p:nvSpPr>
          <p:spPr bwMode="auto">
            <a:xfrm>
              <a:off x="1601" y="1311"/>
              <a:ext cx="2207" cy="423"/>
            </a:xfrm>
            <a:custGeom>
              <a:avLst/>
              <a:gdLst>
                <a:gd name="T0" fmla="*/ 0 w 9740"/>
                <a:gd name="T1" fmla="*/ 95 h 1873"/>
                <a:gd name="T2" fmla="*/ 0 w 9740"/>
                <a:gd name="T3" fmla="*/ 0 h 1873"/>
                <a:gd name="T4" fmla="*/ 500 w 9740"/>
                <a:gd name="T5" fmla="*/ 1 h 1873"/>
                <a:gd name="T6" fmla="*/ 500 w 9740"/>
                <a:gd name="T7" fmla="*/ 96 h 1873"/>
                <a:gd name="T8" fmla="*/ 0 w 9740"/>
                <a:gd name="T9" fmla="*/ 95 h 18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40"/>
                <a:gd name="T16" fmla="*/ 0 h 1873"/>
                <a:gd name="T17" fmla="*/ 9740 w 9740"/>
                <a:gd name="T18" fmla="*/ 1873 h 18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40" h="1873">
                  <a:moveTo>
                    <a:pt x="0" y="1855"/>
                  </a:moveTo>
                  <a:cubicBezTo>
                    <a:pt x="0" y="1237"/>
                    <a:pt x="0" y="618"/>
                    <a:pt x="0" y="0"/>
                  </a:cubicBezTo>
                  <a:cubicBezTo>
                    <a:pt x="3246" y="6"/>
                    <a:pt x="6493" y="11"/>
                    <a:pt x="9739" y="17"/>
                  </a:cubicBezTo>
                  <a:cubicBezTo>
                    <a:pt x="9739" y="635"/>
                    <a:pt x="9739" y="1254"/>
                    <a:pt x="9739" y="1872"/>
                  </a:cubicBezTo>
                  <a:cubicBezTo>
                    <a:pt x="6493" y="1866"/>
                    <a:pt x="3246" y="1861"/>
                    <a:pt x="0" y="1855"/>
                  </a:cubicBezTo>
                </a:path>
              </a:pathLst>
            </a:custGeom>
            <a:blipFill dpi="0" rotWithShape="0">
              <a:blip r:embed="rId5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679" name="Text Box 10"/>
            <p:cNvSpPr txBox="1">
              <a:spLocks noChangeArrowheads="1"/>
            </p:cNvSpPr>
            <p:nvPr/>
          </p:nvSpPr>
          <p:spPr bwMode="auto">
            <a:xfrm>
              <a:off x="1905" y="1006"/>
              <a:ext cx="1132" cy="2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60840" rIns="90000" bIns="45000"/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>
                  <a:solidFill>
                    <a:srgbClr val="000000"/>
                  </a:solidFill>
                </a:rPr>
                <a:t>Период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dirty="0" smtClean="0">
                <a:solidFill>
                  <a:srgbClr val="000000"/>
                </a:solidFill>
                <a:latin typeface="Calibri" charset="0"/>
              </a:rPr>
              <a:t>Результат соревнований открытый через отчет Учителя</a:t>
            </a:r>
            <a:endParaRPr lang="ru-RU" sz="4000" b="1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36"/>
            <a:ext cx="914400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dirty="0" smtClean="0">
                <a:solidFill>
                  <a:srgbClr val="000000"/>
                </a:solidFill>
                <a:latin typeface="Calibri" charset="0"/>
              </a:rPr>
              <a:t>Администрирование Территории</a:t>
            </a:r>
            <a:endParaRPr lang="ru-RU" sz="4000" b="1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 t="7166"/>
          <a:stretch>
            <a:fillRect/>
          </a:stretch>
        </p:blipFill>
        <p:spPr bwMode="auto">
          <a:xfrm>
            <a:off x="0" y="806450"/>
            <a:ext cx="9144000" cy="6051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dirty="0" smtClean="0">
                <a:solidFill>
                  <a:srgbClr val="000000"/>
                </a:solidFill>
                <a:latin typeface="Calibri" charset="0"/>
              </a:rPr>
              <a:t>Добавление</a:t>
            </a:r>
            <a:r>
              <a:rPr lang="en-US" sz="4000" b="1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ru-RU" sz="4000" b="1" dirty="0" smtClean="0">
                <a:solidFill>
                  <a:srgbClr val="000000"/>
                </a:solidFill>
                <a:latin typeface="Calibri" charset="0"/>
              </a:rPr>
              <a:t>новой территории </a:t>
            </a:r>
            <a:endParaRPr lang="ru-RU" sz="4000" b="1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b="19532"/>
          <a:stretch>
            <a:fillRect/>
          </a:stretch>
        </p:blipFill>
        <p:spPr bwMode="auto">
          <a:xfrm>
            <a:off x="0" y="971559"/>
            <a:ext cx="9144000" cy="5886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subTitle"/>
          </p:nvPr>
        </p:nvSpPr>
        <p:spPr>
          <a:xfrm>
            <a:off x="1371600" y="3886200"/>
            <a:ext cx="6400800" cy="1752600"/>
          </a:xfrm>
        </p:spPr>
        <p:txBody>
          <a:bodyPr lIns="0" tIns="0" rIns="0" bIns="0"/>
          <a:lstStyle/>
          <a:p>
            <a:pPr eaLnBrk="1" hangingPunct="1">
              <a:defRPr/>
            </a:pPr>
            <a:endParaRPr lang="ru-RU" sz="1800" smtClean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928688" y="0"/>
            <a:ext cx="6843712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dirty="0">
                <a:solidFill>
                  <a:srgbClr val="000000"/>
                </a:solidFill>
                <a:latin typeface="Calibri" charset="0"/>
              </a:rPr>
              <a:t>Данные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298"/>
            <a:ext cx="9144000" cy="4779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>
                <a:solidFill>
                  <a:srgbClr val="000000"/>
                </a:solidFill>
                <a:latin typeface="Calibri" charset="0"/>
              </a:rPr>
              <a:t>Результаты соревнований с фильтрами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 t="7004" b="5283"/>
          <a:stretch>
            <a:fillRect/>
          </a:stretch>
        </p:blipFill>
        <p:spPr bwMode="auto">
          <a:xfrm>
            <a:off x="0" y="928688"/>
            <a:ext cx="9185275" cy="5929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928688" y="0"/>
            <a:ext cx="6843712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>
                <a:solidFill>
                  <a:srgbClr val="000000"/>
                </a:solidFill>
                <a:latin typeface="Calibri" charset="0"/>
              </a:rPr>
              <a:t>Фильтры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87338" y="661988"/>
            <a:ext cx="2444750" cy="1566862"/>
            <a:chOff x="181" y="417"/>
            <a:chExt cx="1540" cy="987"/>
          </a:xfrm>
        </p:grpSpPr>
        <p:pic>
          <p:nvPicPr>
            <p:cNvPr id="20496" name="Picture 3"/>
            <p:cNvPicPr>
              <a:picLocks noChangeAspect="1" noChangeArrowheads="1"/>
            </p:cNvPicPr>
            <p:nvPr/>
          </p:nvPicPr>
          <p:blipFill>
            <a:blip r:embed="rId3"/>
            <a:srcRect l="40111"/>
            <a:stretch>
              <a:fillRect/>
            </a:stretch>
          </p:blipFill>
          <p:spPr bwMode="auto">
            <a:xfrm>
              <a:off x="261" y="669"/>
              <a:ext cx="1460" cy="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0497" name="Text Box 4"/>
            <p:cNvSpPr txBox="1">
              <a:spLocks noChangeArrowheads="1"/>
            </p:cNvSpPr>
            <p:nvPr/>
          </p:nvSpPr>
          <p:spPr bwMode="auto">
            <a:xfrm>
              <a:off x="181" y="417"/>
              <a:ext cx="1267" cy="2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60840" rIns="90000" bIns="45000"/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>
                  <a:solidFill>
                    <a:srgbClr val="000000"/>
                  </a:solidFill>
                </a:rPr>
                <a:t>Этап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543550" y="4679950"/>
            <a:ext cx="2343150" cy="1100138"/>
            <a:chOff x="3492" y="2948"/>
            <a:chExt cx="1476" cy="693"/>
          </a:xfrm>
        </p:grpSpPr>
        <p:pic>
          <p:nvPicPr>
            <p:cNvPr id="20494" name="Picture 6"/>
            <p:cNvPicPr>
              <a:picLocks noChangeAspect="1" noChangeArrowheads="1"/>
            </p:cNvPicPr>
            <p:nvPr/>
          </p:nvPicPr>
          <p:blipFill>
            <a:blip r:embed="rId4"/>
            <a:srcRect l="38255"/>
            <a:stretch>
              <a:fillRect/>
            </a:stretch>
          </p:blipFill>
          <p:spPr bwMode="auto">
            <a:xfrm>
              <a:off x="3492" y="3175"/>
              <a:ext cx="1476" cy="46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0495" name="Text Box 7"/>
            <p:cNvSpPr txBox="1">
              <a:spLocks noChangeArrowheads="1"/>
            </p:cNvSpPr>
            <p:nvPr/>
          </p:nvSpPr>
          <p:spPr bwMode="auto">
            <a:xfrm>
              <a:off x="3492" y="2948"/>
              <a:ext cx="1268" cy="2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60840" rIns="90000" bIns="45000"/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>
                  <a:solidFill>
                    <a:srgbClr val="000000"/>
                  </a:solidFill>
                </a:rPr>
                <a:t>Период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5616575" y="3038475"/>
            <a:ext cx="2373313" cy="1135063"/>
            <a:chOff x="3538" y="1914"/>
            <a:chExt cx="1495" cy="715"/>
          </a:xfrm>
        </p:grpSpPr>
        <p:pic>
          <p:nvPicPr>
            <p:cNvPr id="20492" name="Picture 9"/>
            <p:cNvPicPr>
              <a:picLocks noChangeAspect="1" noChangeArrowheads="1"/>
            </p:cNvPicPr>
            <p:nvPr/>
          </p:nvPicPr>
          <p:blipFill>
            <a:blip r:embed="rId5"/>
            <a:srcRect l="38255"/>
            <a:stretch>
              <a:fillRect/>
            </a:stretch>
          </p:blipFill>
          <p:spPr bwMode="auto">
            <a:xfrm>
              <a:off x="3556" y="2152"/>
              <a:ext cx="1477" cy="4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0493" name="Text Box 10"/>
            <p:cNvSpPr txBox="1">
              <a:spLocks noChangeArrowheads="1"/>
            </p:cNvSpPr>
            <p:nvPr/>
          </p:nvSpPr>
          <p:spPr bwMode="auto">
            <a:xfrm>
              <a:off x="3538" y="1914"/>
              <a:ext cx="1269" cy="2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60840" rIns="90000" bIns="45000"/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>
                  <a:solidFill>
                    <a:srgbClr val="000000"/>
                  </a:solidFill>
                </a:rPr>
                <a:t>Статус диплома</a:t>
              </a: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5472113" y="1079500"/>
            <a:ext cx="3813175" cy="1341438"/>
            <a:chOff x="3447" y="680"/>
            <a:chExt cx="2402" cy="845"/>
          </a:xfrm>
        </p:grpSpPr>
        <p:pic>
          <p:nvPicPr>
            <p:cNvPr id="20490" name="Picture 12"/>
            <p:cNvPicPr>
              <a:picLocks noChangeAspect="1" noChangeArrowheads="1"/>
            </p:cNvPicPr>
            <p:nvPr/>
          </p:nvPicPr>
          <p:blipFill>
            <a:blip r:embed="rId6"/>
            <a:srcRect l="37881"/>
            <a:stretch>
              <a:fillRect/>
            </a:stretch>
          </p:blipFill>
          <p:spPr bwMode="auto">
            <a:xfrm>
              <a:off x="3490" y="928"/>
              <a:ext cx="1542" cy="59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0491" name="Text Box 13"/>
            <p:cNvSpPr txBox="1">
              <a:spLocks noChangeArrowheads="1"/>
            </p:cNvSpPr>
            <p:nvPr/>
          </p:nvSpPr>
          <p:spPr bwMode="auto">
            <a:xfrm>
              <a:off x="3447" y="680"/>
              <a:ext cx="2402" cy="2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60840" rIns="90000" bIns="45000"/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>
                  <a:solidFill>
                    <a:srgbClr val="000000"/>
                  </a:solidFill>
                </a:rPr>
                <a:t>Вид соревнования</a:t>
              </a:r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360363" y="2592388"/>
            <a:ext cx="2444750" cy="3597275"/>
            <a:chOff x="227" y="1633"/>
            <a:chExt cx="1540" cy="2266"/>
          </a:xfrm>
        </p:grpSpPr>
        <p:pic>
          <p:nvPicPr>
            <p:cNvPr id="20488" name="Picture 15"/>
            <p:cNvPicPr>
              <a:picLocks noChangeAspect="1" noChangeArrowheads="1"/>
            </p:cNvPicPr>
            <p:nvPr/>
          </p:nvPicPr>
          <p:blipFill>
            <a:blip r:embed="rId7"/>
            <a:srcRect l="38184"/>
            <a:stretch>
              <a:fillRect/>
            </a:stretch>
          </p:blipFill>
          <p:spPr bwMode="auto">
            <a:xfrm>
              <a:off x="299" y="1877"/>
              <a:ext cx="1468" cy="20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0489" name="Text Box 16"/>
            <p:cNvSpPr txBox="1">
              <a:spLocks noChangeArrowheads="1"/>
            </p:cNvSpPr>
            <p:nvPr/>
          </p:nvSpPr>
          <p:spPr bwMode="auto">
            <a:xfrm>
              <a:off x="227" y="1633"/>
              <a:ext cx="1269" cy="2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60840" rIns="90000" bIns="45000"/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>
                  <a:solidFill>
                    <a:srgbClr val="000000"/>
                  </a:solidFill>
                </a:rPr>
                <a:t>Предмет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928688" y="0"/>
            <a:ext cx="6843712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>
                <a:solidFill>
                  <a:srgbClr val="000000"/>
                </a:solidFill>
                <a:latin typeface="Calibri" charset="0"/>
              </a:rPr>
              <a:t>Поиск по имени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 t="7004" b="4883"/>
          <a:stretch>
            <a:fillRect/>
          </a:stretch>
        </p:blipFill>
        <p:spPr bwMode="auto">
          <a:xfrm>
            <a:off x="0" y="928688"/>
            <a:ext cx="9144000" cy="5929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928688" y="0"/>
            <a:ext cx="6843712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>
                <a:solidFill>
                  <a:srgbClr val="000000"/>
                </a:solidFill>
                <a:latin typeface="Calibri" charset="0"/>
              </a:rPr>
              <a:t>Карточка результата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b="22245"/>
          <a:stretch>
            <a:fillRect/>
          </a:stretch>
        </p:blipFill>
        <p:spPr bwMode="auto">
          <a:xfrm>
            <a:off x="0" y="1170103"/>
            <a:ext cx="9144000" cy="568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274</Words>
  <Application>Microsoft Office PowerPoint</Application>
  <PresentationFormat>Экран (4:3)</PresentationFormat>
  <Paragraphs>96</Paragraphs>
  <Slides>26</Slides>
  <Notes>26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One</dc:creator>
  <cp:lastModifiedBy>One</cp:lastModifiedBy>
  <cp:revision>35</cp:revision>
  <dcterms:created xsi:type="dcterms:W3CDTF">2013-09-24T10:51:45Z</dcterms:created>
  <dcterms:modified xsi:type="dcterms:W3CDTF">2013-09-25T09:47:05Z</dcterms:modified>
</cp:coreProperties>
</file>