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№2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7848600" cy="2590800"/>
          </a:xfrm>
        </p:spPr>
        <p:txBody>
          <a:bodyPr>
            <a:normAutofit fontScale="92500"/>
          </a:bodyPr>
          <a:lstStyle/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убрать со стола</a:t>
            </a: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Никакого шума и переговоров, иначе сразу же переключаю на следующий слайд</a:t>
            </a: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Слайды показываются 1 раз</a:t>
            </a: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каждый слайд по 15 секунд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502920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№9. Напишите номер съезда, представленного на картине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5867400"/>
            <a:ext cx="6400800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s://regnum.ru/uploads/pictures/news/2017/11/06/regnum_picture_1509977522698125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6324600" cy="4681688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№10. Какая партия вместе с большевиками вошла во ВЦИК в октябре 1917 г.?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№11. Какой большевик возглавил ВЦИК в октябре 1917 г. и стал первым юридическим главой Советской России?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№12. Какой орган возглавил Ленин в октябре 1917 г.? Напишите аббревиатуру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№13. Напишите первый декрет, принятый большевиками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№14. В каком городе с 25 октября по 2 ноября 1917 г. была «кровавая неделя»?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№15. Какая партия победила на выборах в Учредительное собрание?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21920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№1.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 фото представлен этот председатель Временного правительства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s://www.prlib.ru/sites/default/files/book_preview/234563f0-3343-44b7-bdc8-b42e84a87a64/158897_doc1_C1F5C1C7-72E2-4ACD-AED3-80C7B9048B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2563738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21920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№2. Какой большевик возглавил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Петросовет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в сентябре 1917 г.?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№3. Какой по счету состав Временного правительства был сформирован в сентябре? Напишите цифру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№4. Напишите точную дату провозглашения России Республикой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№5. Какой орган стал штабом Октябрьского восстания? Напишите аббревиатуру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№6.Напишите название данного дворца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https://avatars.mds.yandex.net/get-pdb/199965/10a873b5-fe46-4c44-b692-e5c85374c026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7772400" cy="5045242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№7.Кто командовал штурмом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Зимнего дворца?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№8. Какой крейсер дал сигнальный выстрел к штурму Зимнего дворца?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214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Тест №2</vt:lpstr>
      <vt:lpstr>№1. На фото представлен этот председатель Временного правительства</vt:lpstr>
      <vt:lpstr>№2. Какой большевик возглавил Петросовет в сентябре 1917 г.?</vt:lpstr>
      <vt:lpstr>№3. Какой по счету состав Временного правительства был сформирован в сентябре? Напишите цифру</vt:lpstr>
      <vt:lpstr>№4. Напишите точную дату провозглашения России Республикой</vt:lpstr>
      <vt:lpstr>№5. Какой орган стал штабом Октябрьского восстания? Напишите аббревиатуру</vt:lpstr>
      <vt:lpstr>№6.Напишите название данного дворца </vt:lpstr>
      <vt:lpstr>№7.Кто командовал штурмом Зимнего дворца?</vt:lpstr>
      <vt:lpstr>№8. Какой крейсер дал сигнальный выстрел к штурму Зимнего дворца?</vt:lpstr>
      <vt:lpstr>№9. Напишите номер съезда, представленного на картине </vt:lpstr>
      <vt:lpstr>№10. Какая партия вместе с большевиками вошла во ВЦИК в октябре 1917 г.?</vt:lpstr>
      <vt:lpstr>№11. Какой большевик возглавил ВЦИК в октябре 1917 г. и стал первым юридическим главой Советской России?</vt:lpstr>
      <vt:lpstr>№12. Какой орган возглавил Ленин в октябре 1917 г.? Напишите аббревиатуру</vt:lpstr>
      <vt:lpstr>№13. Напишите первый декрет, принятый большевиками</vt:lpstr>
      <vt:lpstr>№14. В каком городе с 25 октября по 2 ноября 1917 г. была «кровавая неделя»?</vt:lpstr>
      <vt:lpstr>№15. Какая партия победила на выборах в Учредительное собрание?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№2</dc:title>
  <dc:creator>Костиил</dc:creator>
  <cp:lastModifiedBy>Костиил</cp:lastModifiedBy>
  <cp:revision>4</cp:revision>
  <dcterms:created xsi:type="dcterms:W3CDTF">2019-10-14T17:29:02Z</dcterms:created>
  <dcterms:modified xsi:type="dcterms:W3CDTF">2019-10-14T18:00:25Z</dcterms:modified>
</cp:coreProperties>
</file>