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3" r:id="rId6"/>
    <p:sldId id="264" r:id="rId7"/>
    <p:sldId id="265" r:id="rId8"/>
    <p:sldId id="268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file:///C:\Users\Admin\Desktop\olymp\&#1054;&#1083;&#1080;&#1084;&#1087;&#1080;&#1072;&#1076;&#1072;\Recording_E.mp3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png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908720"/>
            <a:ext cx="7772400" cy="1467594"/>
          </a:xfrm>
        </p:spPr>
        <p:txBody>
          <a:bodyPr>
            <a:normAutofit/>
          </a:bodyPr>
          <a:lstStyle/>
          <a:p>
            <a:r>
              <a:rPr lang="ru-RU" dirty="0" smtClean="0"/>
              <a:t>7-8 </a:t>
            </a:r>
            <a:r>
              <a:rPr lang="en-US" dirty="0" smtClean="0"/>
              <a:t>Grades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English Language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Admin\Desktop\Олимпиада\uk-m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636912"/>
            <a:ext cx="6984776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Culture Corner</a:t>
            </a:r>
            <a:endParaRPr lang="ru-RU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47920" y="1600200"/>
            <a:ext cx="305716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949815" y="1600200"/>
            <a:ext cx="343537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Interesting facts about Australia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r>
              <a:rPr lang="en-US" b="1" dirty="0" smtClean="0"/>
              <a:t>80</a:t>
            </a:r>
            <a:r>
              <a:rPr lang="en-US" b="1" dirty="0" smtClean="0"/>
              <a:t>% of the animals are unique to Australia</a:t>
            </a:r>
          </a:p>
          <a:p>
            <a:r>
              <a:rPr lang="en-US" b="1" dirty="0" smtClean="0"/>
              <a:t>90% of Australians live on the coast</a:t>
            </a:r>
          </a:p>
          <a:p>
            <a:r>
              <a:rPr lang="en-US" b="1" dirty="0" smtClean="0"/>
              <a:t>The Australian Alps get more snow than the Swiss Alps</a:t>
            </a:r>
          </a:p>
          <a:p>
            <a:r>
              <a:rPr lang="en-US" b="1" dirty="0" smtClean="0"/>
              <a:t>There’s a mountain named “Mt. Disappointment</a:t>
            </a:r>
            <a:r>
              <a:rPr lang="en-US" b="1" dirty="0" smtClean="0"/>
              <a:t>”</a:t>
            </a:r>
          </a:p>
          <a:p>
            <a:r>
              <a:rPr lang="en-US" b="1" dirty="0" smtClean="0"/>
              <a:t>There are more kangaroos than people</a:t>
            </a:r>
          </a:p>
          <a:p>
            <a:endParaRPr lang="en-US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Grammar Review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44941" y="1600200"/>
            <a:ext cx="326311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929936" y="1600200"/>
            <a:ext cx="347512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3181" y="1196752"/>
            <a:ext cx="4977638" cy="4929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Conditionals</a:t>
            </a:r>
            <a:endParaRPr lang="ru-RU" dirty="0"/>
          </a:p>
        </p:txBody>
      </p:sp>
      <p:pic>
        <p:nvPicPr>
          <p:cNvPr id="6" name="Содержимое 5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16832"/>
            <a:ext cx="403860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916832"/>
            <a:ext cx="4038600" cy="3540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Conditionals</a:t>
            </a:r>
            <a:endParaRPr lang="ru-RU" dirty="0"/>
          </a:p>
        </p:txBody>
      </p:sp>
      <p:pic>
        <p:nvPicPr>
          <p:cNvPr id="5125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772816"/>
            <a:ext cx="403860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700808"/>
            <a:ext cx="403860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Listening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b="1" dirty="0" smtClean="0"/>
              <a:t>Recording C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Listen to a telephone conversation between two people preparing to go on a trip. Mark the four statements which are correct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r>
              <a:rPr lang="en-US" dirty="0" smtClean="0"/>
              <a:t>A </a:t>
            </a:r>
            <a:r>
              <a:rPr lang="en-US" dirty="0" smtClean="0"/>
              <a:t>Neil asks Lucy to pack his black shoes.</a:t>
            </a:r>
            <a:endParaRPr lang="ru-RU" dirty="0" smtClean="0"/>
          </a:p>
          <a:p>
            <a:r>
              <a:rPr lang="en-US" dirty="0" smtClean="0"/>
              <a:t>B They are going to do a lot of sightseeing.</a:t>
            </a:r>
            <a:endParaRPr lang="ru-RU" dirty="0" smtClean="0"/>
          </a:p>
          <a:p>
            <a:r>
              <a:rPr lang="en-US" dirty="0" smtClean="0"/>
              <a:t>C Neil doesn’t think it will rain.</a:t>
            </a:r>
            <a:endParaRPr lang="ru-RU" dirty="0" smtClean="0"/>
          </a:p>
          <a:p>
            <a:r>
              <a:rPr lang="en-US" dirty="0" smtClean="0"/>
              <a:t>D Lucy suggests they pack some smart clothes.</a:t>
            </a:r>
            <a:endParaRPr lang="ru-RU" dirty="0" smtClean="0"/>
          </a:p>
          <a:p>
            <a:r>
              <a:rPr lang="en-US" dirty="0" smtClean="0"/>
              <a:t>E They are planning to hire a car when they arrive.</a:t>
            </a:r>
            <a:endParaRPr lang="ru-RU" dirty="0" smtClean="0"/>
          </a:p>
          <a:p>
            <a:r>
              <a:rPr lang="en-US" dirty="0" smtClean="0"/>
              <a:t>F They are going to a country where everyone speaks English</a:t>
            </a:r>
            <a:r>
              <a:rPr lang="en-US" dirty="0" smtClean="0"/>
              <a:t>.</a:t>
            </a:r>
          </a:p>
          <a:p>
            <a:r>
              <a:rPr lang="en-US" dirty="0" smtClean="0"/>
              <a:t>G </a:t>
            </a:r>
            <a:r>
              <a:rPr lang="en-US" dirty="0" smtClean="0"/>
              <a:t>Lucy doesn’t think they should pack sun cream.</a:t>
            </a:r>
            <a:endParaRPr lang="ru-RU" dirty="0" smtClean="0"/>
          </a:p>
          <a:p>
            <a:r>
              <a:rPr lang="en-US" dirty="0" smtClean="0"/>
              <a:t>H Neil is going to the airport now.</a:t>
            </a:r>
            <a:endParaRPr lang="ru-RU" dirty="0" smtClean="0"/>
          </a:p>
          <a:p>
            <a:r>
              <a:rPr lang="en-US" dirty="0" smtClean="0"/>
              <a:t>I Lucy will phone Neil if she thinks of anything else.</a:t>
            </a:r>
            <a:endParaRPr lang="ru-RU" dirty="0" smtClean="0"/>
          </a:p>
          <a:p>
            <a:r>
              <a:rPr lang="en-US" dirty="0" smtClean="0"/>
              <a:t>J They’re going to meet at the airport at 5 o’clock.</a:t>
            </a:r>
            <a:endParaRPr lang="ru-RU" dirty="0" smtClean="0"/>
          </a:p>
          <a:p>
            <a:pPr>
              <a:buNone/>
            </a:pPr>
            <a:r>
              <a:rPr lang="en-US" b="1" dirty="0" smtClean="0"/>
              <a:t/>
            </a:r>
            <a:br>
              <a:rPr lang="en-US" b="1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b="1" dirty="0" smtClean="0"/>
              <a:t>Recording E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Listen to a conversation in which a woman is checking out of a hotel. Mark the four statements (A–J) which are correct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r>
              <a:rPr lang="en-US" dirty="0" smtClean="0"/>
              <a:t>A </a:t>
            </a:r>
            <a:r>
              <a:rPr lang="en-US" dirty="0" smtClean="0"/>
              <a:t>The receptionist asked the guest how she was going to pay her bill.</a:t>
            </a:r>
            <a:endParaRPr lang="ru-RU" dirty="0" smtClean="0"/>
          </a:p>
          <a:p>
            <a:r>
              <a:rPr lang="en-US" dirty="0" smtClean="0"/>
              <a:t>B The guest took the telephone from room 603.</a:t>
            </a:r>
            <a:endParaRPr lang="ru-RU" dirty="0" smtClean="0"/>
          </a:p>
          <a:p>
            <a:r>
              <a:rPr lang="en-US" dirty="0" smtClean="0"/>
              <a:t>C The guest asked about a charge for $120.</a:t>
            </a:r>
            <a:endParaRPr lang="ru-RU" dirty="0" smtClean="0"/>
          </a:p>
          <a:p>
            <a:r>
              <a:rPr lang="en-US" dirty="0" smtClean="0"/>
              <a:t>D The receptionist asked why she had used the telephone.</a:t>
            </a:r>
            <a:endParaRPr lang="ru-RU" dirty="0" smtClean="0"/>
          </a:p>
          <a:p>
            <a:r>
              <a:rPr lang="en-US" dirty="0" smtClean="0"/>
              <a:t>E The receptionist suggested that she should phone her husband.</a:t>
            </a:r>
            <a:endParaRPr lang="ru-RU" dirty="0" smtClean="0"/>
          </a:p>
          <a:p>
            <a:r>
              <a:rPr lang="en-US" dirty="0" smtClean="0"/>
              <a:t>F The guest told the receptionist he was crazy.</a:t>
            </a:r>
            <a:endParaRPr lang="ru-RU" dirty="0" smtClean="0"/>
          </a:p>
          <a:p>
            <a:r>
              <a:rPr lang="en-US" dirty="0" smtClean="0"/>
              <a:t>G The guest insisted on seeing the hotel manager at once.</a:t>
            </a:r>
            <a:endParaRPr lang="ru-RU" dirty="0" smtClean="0"/>
          </a:p>
          <a:p>
            <a:r>
              <a:rPr lang="en-US" dirty="0" smtClean="0"/>
              <a:t>H The receptionist explained that the hotel manager was having his lunch.</a:t>
            </a:r>
            <a:endParaRPr lang="ru-RU" dirty="0" smtClean="0"/>
          </a:p>
          <a:p>
            <a:r>
              <a:rPr lang="en-US" dirty="0" smtClean="0"/>
              <a:t>I The receptionist invited the guest to have lunch with the hotel manager.</a:t>
            </a:r>
            <a:endParaRPr lang="ru-RU" dirty="0" smtClean="0"/>
          </a:p>
          <a:p>
            <a:r>
              <a:rPr lang="en-US" dirty="0" smtClean="0"/>
              <a:t>J The guest agreed to meet the hotel manager at two thirty.</a:t>
            </a:r>
            <a:endParaRPr lang="ru-RU" dirty="0" smtClean="0"/>
          </a:p>
          <a:p>
            <a:endParaRPr lang="ru-RU" dirty="0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1187624" y="1556792"/>
          <a:ext cx="2088232" cy="685800"/>
        </p:xfrm>
        <a:graphic>
          <a:graphicData uri="http://schemas.openxmlformats.org/presentationml/2006/ole">
            <p:oleObj spid="_x0000_s8194" name="Объект упаковщика для оболочки" showAsIcon="1" r:id="rId4" imgW="1500120" imgH="685440" progId="Package">
              <p:embed/>
            </p:oleObj>
          </a:graphicData>
        </a:graphic>
      </p:graphicFrame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436096" y="1556792"/>
          <a:ext cx="1797769" cy="685800"/>
        </p:xfrm>
        <a:graphic>
          <a:graphicData uri="http://schemas.openxmlformats.org/presentationml/2006/ole">
            <p:oleObj spid="_x0000_s8195" name="Объект упаковщика для оболочки" showAsIcon="1" r:id="rId5" imgW="1474560" imgH="685440" progId="Package">
              <p:embed/>
            </p:oleObj>
          </a:graphicData>
        </a:graphic>
      </p:graphicFrame>
      <p:pic>
        <p:nvPicPr>
          <p:cNvPr id="9" name="Recording_E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5940152" y="7647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8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f39a0f19394bf7ad8182d3d0ffd477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404664"/>
            <a:ext cx="4729708" cy="55179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67</TotalTime>
  <Words>333</Words>
  <Application>Microsoft Office PowerPoint</Application>
  <PresentationFormat>Экран (4:3)</PresentationFormat>
  <Paragraphs>40</Paragraphs>
  <Slides>9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Апекс</vt:lpstr>
      <vt:lpstr>Пакет</vt:lpstr>
      <vt:lpstr>7-8 Grades English Language</vt:lpstr>
      <vt:lpstr>Culture Corner</vt:lpstr>
      <vt:lpstr>Interesting facts about Australia</vt:lpstr>
      <vt:lpstr>Grammar Review</vt:lpstr>
      <vt:lpstr>Слайд 5</vt:lpstr>
      <vt:lpstr>Conditionals</vt:lpstr>
      <vt:lpstr>Conditionals</vt:lpstr>
      <vt:lpstr>Listening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7-8 классы Олимпиада по английскому языку</dc:title>
  <dc:creator>Admin</dc:creator>
  <cp:lastModifiedBy>Admin</cp:lastModifiedBy>
  <cp:revision>13</cp:revision>
  <dcterms:created xsi:type="dcterms:W3CDTF">2020-03-25T22:12:10Z</dcterms:created>
  <dcterms:modified xsi:type="dcterms:W3CDTF">2020-03-26T04:58:47Z</dcterms:modified>
</cp:coreProperties>
</file>