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6" r:id="rId1"/>
  </p:sldMasterIdLst>
  <p:notesMasterIdLst>
    <p:notesMasterId r:id="rId26"/>
  </p:notesMasterIdLst>
  <p:sldIdLst>
    <p:sldId id="256" r:id="rId2"/>
    <p:sldId id="262" r:id="rId3"/>
    <p:sldId id="313" r:id="rId4"/>
    <p:sldId id="362" r:id="rId5"/>
    <p:sldId id="314" r:id="rId6"/>
    <p:sldId id="315" r:id="rId7"/>
    <p:sldId id="318" r:id="rId8"/>
    <p:sldId id="316" r:id="rId9"/>
    <p:sldId id="322" r:id="rId10"/>
    <p:sldId id="371" r:id="rId11"/>
    <p:sldId id="372" r:id="rId12"/>
    <p:sldId id="369" r:id="rId13"/>
    <p:sldId id="368" r:id="rId14"/>
    <p:sldId id="365" r:id="rId15"/>
    <p:sldId id="373" r:id="rId16"/>
    <p:sldId id="346" r:id="rId17"/>
    <p:sldId id="345" r:id="rId18"/>
    <p:sldId id="324" r:id="rId19"/>
    <p:sldId id="363" r:id="rId20"/>
    <p:sldId id="330" r:id="rId21"/>
    <p:sldId id="335" r:id="rId22"/>
    <p:sldId id="336" r:id="rId23"/>
    <p:sldId id="370" r:id="rId24"/>
    <p:sldId id="340" r:id="rId2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82606"/>
    <a:srgbClr val="CCE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95501" autoAdjust="0"/>
  </p:normalViewPr>
  <p:slideViewPr>
    <p:cSldViewPr>
      <p:cViewPr varScale="1">
        <p:scale>
          <a:sx n="78" d="100"/>
          <a:sy n="7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1CB8F2D-7F49-4134-A7E4-19AB08A92C37}" type="datetimeFigureOut">
              <a:rPr lang="ru-RU"/>
              <a:pPr>
                <a:defRPr/>
              </a:pPr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2BD89CEC-E520-40FD-A3E8-28E9CD89AE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Заметки 9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4B2E-2CA6-4029-A0BC-75BD3D7E3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01D6-C56A-4FD4-B24D-734692F462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04C4-0FA1-4EE6-9BC0-E23F5C6EE5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ru-RU" sz="8000"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CFDC-C326-444B-8B3E-CFB7E2567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860A4-1294-46E2-A25E-C61A61EAF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ru-RU" sz="800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en-US" altLang="ru-RU" sz="8000"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DECD-D744-4626-B579-C88E637A9F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43F8-24C0-443E-AAE3-7CFE669A8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EFAF-D46D-45E0-BFE0-FC2AB474E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B580D-6B99-48D0-BE2E-32B32CAB9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C0D0-7A47-4B31-97FA-6673453A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657E-9EF8-4D73-AD8F-A8DF1C8A6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7D82-8012-48DC-88A8-56268FECC3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90BE-3B42-4195-A737-6F4DB9EE4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471A-DBCB-4C13-85B0-C7E2E03FCA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D34F-70B7-43F1-B54B-B10335001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F896-7D19-4704-8439-4072583212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B8E0-3677-4C1A-82CB-055D40806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0" hangingPunct="0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0" hangingPunct="0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800">
                <a:solidFill>
                  <a:srgbClr val="0A304A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FC8751B-F6F0-4CEC-A1B3-2AE4AEE02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4" r:id="rId1"/>
    <p:sldLayoutId id="2147484293" r:id="rId2"/>
    <p:sldLayoutId id="2147484292" r:id="rId3"/>
    <p:sldLayoutId id="2147484291" r:id="rId4"/>
    <p:sldLayoutId id="2147484290" r:id="rId5"/>
    <p:sldLayoutId id="2147484289" r:id="rId6"/>
    <p:sldLayoutId id="2147484288" r:id="rId7"/>
    <p:sldLayoutId id="2147484287" r:id="rId8"/>
    <p:sldLayoutId id="2147484286" r:id="rId9"/>
    <p:sldLayoutId id="2147484285" r:id="rId10"/>
    <p:sldLayoutId id="2147484284" r:id="rId11"/>
    <p:sldLayoutId id="2147484295" r:id="rId12"/>
    <p:sldLayoutId id="2147484283" r:id="rId13"/>
    <p:sldLayoutId id="2147484296" r:id="rId14"/>
    <p:sldLayoutId id="2147484282" r:id="rId15"/>
    <p:sldLayoutId id="2147484281" r:id="rId16"/>
    <p:sldLayoutId id="2147484280" r:id="rId17"/>
  </p:sldLayoutIdLst>
  <p:transition>
    <p:fade thruBlk="1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1358900"/>
            <a:ext cx="8378825" cy="1555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900" dirty="0">
                <a:latin typeface="Times New Roman" pitchFamily="18" charset="0"/>
              </a:rPr>
              <a:t>Система ДИСТАНЦИОННОГО ОБУЧЕНИЯ </a:t>
            </a:r>
            <a:r>
              <a:rPr sz="3900" dirty="0">
                <a:latin typeface="Times New Roman" pitchFamily="18" charset="0"/>
              </a:rPr>
              <a:t>MOODLE</a:t>
            </a:r>
            <a:endParaRPr lang="ru-RU" sz="3900" dirty="0">
              <a:latin typeface="Times New Roman" pitchFamily="18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23838" y="188913"/>
            <a:ext cx="88566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МОЛОДЁЖНОЙ ПОЛИТИКИ КРАСНОДАРСКОГО КРАЯ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latin typeface="Times New Roman" pitchFamily="18" charset="0"/>
                <a:cs typeface="+mn-cs"/>
              </a:rPr>
              <a:t>ГБУ ДО КК «Центр развития одаренности»</a:t>
            </a:r>
          </a:p>
        </p:txBody>
      </p:sp>
      <p:pic>
        <p:nvPicPr>
          <p:cNvPr id="20483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551021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2136775"/>
            <a:ext cx="4292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373688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46088" y="260350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Правила пользования</a:t>
            </a: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338" y="2333625"/>
            <a:ext cx="2568575" cy="3687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7588" y="2333625"/>
            <a:ext cx="2571750" cy="3687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1358900"/>
            <a:ext cx="3549650" cy="5094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1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260350"/>
            <a:ext cx="1800225" cy="2509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7092950" y="815975"/>
            <a:ext cx="1855788" cy="5032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9704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36563" y="93663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pic>
        <p:nvPicPr>
          <p:cNvPr id="30722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12863"/>
            <a:ext cx="9144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5513" y="260350"/>
            <a:ext cx="1800225" cy="2509838"/>
          </a:xfrm>
          <a:prstGeom prst="rect">
            <a:avLst/>
          </a:prstGeom>
          <a:noFill/>
          <a:ln w="28575">
            <a:solidFill>
              <a:srgbClr val="E82606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208838" y="1069975"/>
            <a:ext cx="18002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36563" y="93663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Новости сайта</a:t>
            </a:r>
          </a:p>
        </p:txBody>
      </p:sp>
      <p:pic>
        <p:nvPicPr>
          <p:cNvPr id="31747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209550"/>
            <a:ext cx="1800225" cy="2509838"/>
          </a:xfrm>
          <a:prstGeom prst="rect">
            <a:avLst/>
          </a:prstGeom>
          <a:noFill/>
          <a:ln w="28575">
            <a:solidFill>
              <a:srgbClr val="E82606"/>
            </a:solidFill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7235825" y="1708150"/>
            <a:ext cx="18002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36563" y="93663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Общий чат</a:t>
            </a:r>
          </a:p>
        </p:txBody>
      </p:sp>
      <p:pic>
        <p:nvPicPr>
          <p:cNvPr id="32771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09550"/>
            <a:ext cx="1800225" cy="2509838"/>
          </a:xfrm>
          <a:prstGeom prst="rect">
            <a:avLst/>
          </a:prstGeom>
          <a:noFill/>
          <a:ln w="28575">
            <a:solidFill>
              <a:srgbClr val="E82606"/>
            </a:solidFill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7235825" y="1974850"/>
            <a:ext cx="1800225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2774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4325" y="5662613"/>
            <a:ext cx="120015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3850" y="5651500"/>
            <a:ext cx="12001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36563" y="93663"/>
            <a:ext cx="8229600" cy="879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Лекторий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757238"/>
            <a:ext cx="44958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7863" y="2667000"/>
            <a:ext cx="3910012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0313" y="3706813"/>
            <a:ext cx="4103687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>
            <a:extLst>
              <a:ext uri="{FF2B5EF4-FFF2-40B4-BE49-F238E27FC236}"/>
            </a:extLst>
          </p:cNvPr>
          <p:cNvSpPr/>
          <p:nvPr/>
        </p:nvSpPr>
        <p:spPr>
          <a:xfrm>
            <a:off x="25400" y="3563938"/>
            <a:ext cx="1174750" cy="28733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Овал 15">
            <a:extLst>
              <a:ext uri="{FF2B5EF4-FFF2-40B4-BE49-F238E27FC236}"/>
            </a:extLst>
          </p:cNvPr>
          <p:cNvSpPr/>
          <p:nvPr/>
        </p:nvSpPr>
        <p:spPr>
          <a:xfrm>
            <a:off x="2911475" y="3443288"/>
            <a:ext cx="2447925" cy="36036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>
          <a:xfrm>
            <a:off x="5949950" y="4189413"/>
            <a:ext cx="2290763" cy="1241425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3804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7938"/>
            <a:ext cx="1800225" cy="2508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308850" y="2165350"/>
            <a:ext cx="1857375" cy="554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33806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7"/>
          <p:cNvPicPr>
            <a:picLocks noChangeAspect="1"/>
          </p:cNvPicPr>
          <p:nvPr/>
        </p:nvPicPr>
        <p:blipFill>
          <a:blip r:embed="rId2"/>
          <a:srcRect l="16139" r="16924"/>
          <a:stretch>
            <a:fillRect/>
          </a:stretch>
        </p:blipFill>
        <p:spPr bwMode="auto">
          <a:xfrm>
            <a:off x="0" y="1196975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36563" y="93663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Предметы</a:t>
            </a:r>
          </a:p>
        </p:txBody>
      </p:sp>
      <p:pic>
        <p:nvPicPr>
          <p:cNvPr id="34819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guest\Desktop\Сохраненное изображение 2019-3-11_17-51-16.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55650" y="130175"/>
            <a:ext cx="82296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Курсы</a:t>
            </a:r>
          </a:p>
        </p:txBody>
      </p:sp>
      <p:pic>
        <p:nvPicPr>
          <p:cNvPr id="35843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196975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4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Материалы курса</a:t>
            </a:r>
          </a:p>
        </p:txBody>
      </p:sp>
      <p:sp>
        <p:nvSpPr>
          <p:cNvPr id="6" name="Овал 5"/>
          <p:cNvSpPr/>
          <p:nvPr/>
        </p:nvSpPr>
        <p:spPr>
          <a:xfrm>
            <a:off x="1200150" y="4581525"/>
            <a:ext cx="2376488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/>
          </a:p>
        </p:txBody>
      </p:sp>
      <p:pic>
        <p:nvPicPr>
          <p:cNvPr id="36868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612775" y="0"/>
            <a:ext cx="82296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Простой тест</a:t>
            </a:r>
          </a:p>
        </p:txBody>
      </p:sp>
      <p:pic>
        <p:nvPicPr>
          <p:cNvPr id="37890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3850" y="5651500"/>
            <a:ext cx="12001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564991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250825" y="-100013"/>
            <a:ext cx="8801100" cy="11398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Тест с Множественным выбором</a:t>
            </a:r>
          </a:p>
        </p:txBody>
      </p:sp>
      <p:pic>
        <p:nvPicPr>
          <p:cNvPr id="38914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3850" y="5651500"/>
            <a:ext cx="12001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2"/>
          <p:cNvPicPr>
            <a:picLocks noChangeAspect="1"/>
          </p:cNvPicPr>
          <p:nvPr/>
        </p:nvPicPr>
        <p:blipFill>
          <a:blip r:embed="rId4"/>
          <a:srcRect l="2" r="37999"/>
          <a:stretch>
            <a:fillRect/>
          </a:stretch>
        </p:blipFill>
        <p:spPr bwMode="auto">
          <a:xfrm>
            <a:off x="11113" y="938213"/>
            <a:ext cx="91328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5651500"/>
            <a:ext cx="11747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88913"/>
            <a:ext cx="8802688" cy="4486275"/>
          </a:xfrm>
        </p:spPr>
        <p:txBody>
          <a:bodyPr/>
          <a:lstStyle/>
          <a:p>
            <a:pPr marL="0" indent="36353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 основного инструмента для реализации дистанционной технологии обучения в Центре дополнительного образования для детей используется система Moodle. </a:t>
            </a:r>
          </a:p>
        </p:txBody>
      </p:sp>
      <p:pic>
        <p:nvPicPr>
          <p:cNvPr id="21506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816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Задания с открытым ответом (практические задания)</a:t>
            </a:r>
          </a:p>
        </p:txBody>
      </p:sp>
      <p:pic>
        <p:nvPicPr>
          <p:cNvPr id="40962" name="Picture 3" descr="C:\Users\guest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663"/>
            <a:ext cx="91440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295275"/>
            <a:ext cx="8856662" cy="6267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1403350" y="260350"/>
            <a:ext cx="7167563" cy="95091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ОЦЕНКИ</a:t>
            </a:r>
          </a:p>
        </p:txBody>
      </p:sp>
      <p:pic>
        <p:nvPicPr>
          <p:cNvPr id="43010" name="Picture 2" descr="C:\Users\guest\Desktop\Рисунок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1196975"/>
            <a:ext cx="91328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1376363" y="255588"/>
            <a:ext cx="7167562" cy="9509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ОЦЕНКИ</a:t>
            </a:r>
          </a:p>
        </p:txBody>
      </p:sp>
      <p:pic>
        <p:nvPicPr>
          <p:cNvPr id="44034" name="Рисунок 1"/>
          <p:cNvPicPr>
            <a:picLocks noChangeAspect="1"/>
          </p:cNvPicPr>
          <p:nvPr/>
        </p:nvPicPr>
        <p:blipFill>
          <a:blip r:embed="rId2"/>
          <a:srcRect r="15350"/>
          <a:stretch>
            <a:fillRect/>
          </a:stretch>
        </p:blipFill>
        <p:spPr bwMode="auto">
          <a:xfrm>
            <a:off x="0" y="1196975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56325" y="1484313"/>
            <a:ext cx="1766888" cy="3603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44036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0"/>
            <a:ext cx="11747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2555875" y="250825"/>
            <a:ext cx="7056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HTTP://DO.CDODD.RU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6"/>
          <p:cNvPicPr>
            <a:picLocks noChangeAspect="1"/>
          </p:cNvPicPr>
          <p:nvPr/>
        </p:nvPicPr>
        <p:blipFill>
          <a:blip r:embed="rId3"/>
          <a:srcRect l="380" t="-4269" r="-380" b="8681"/>
          <a:stretch>
            <a:fillRect/>
          </a:stretch>
        </p:blipFill>
        <p:spPr bwMode="auto">
          <a:xfrm>
            <a:off x="0" y="958850"/>
            <a:ext cx="9144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857250" y="1714500"/>
            <a:ext cx="7572375" cy="2428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7200" dirty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altLang="ru-RU" sz="7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7200" dirty="0"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2954338" y="279400"/>
            <a:ext cx="6180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latin typeface="Times New Roman" pitchFamily="18" charset="0"/>
                <a:cs typeface="Times New Roman" pitchFamily="18" charset="0"/>
              </a:rPr>
              <a:t>HTTP://WWW.CDODD.RU</a:t>
            </a:r>
            <a:endParaRPr lang="ru-RU" altLang="ru-RU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856773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4663" y="6249988"/>
            <a:ext cx="2160587" cy="576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4"/>
          <p:cNvSpPr>
            <a:spLocks noChangeArrowheads="1"/>
          </p:cNvSpPr>
          <p:nvPr/>
        </p:nvSpPr>
        <p:spPr bwMode="auto">
          <a:xfrm>
            <a:off x="2701925" y="2444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HTTP://DO.CDODD.RU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196975"/>
            <a:ext cx="75819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01925" y="4017963"/>
            <a:ext cx="3309938" cy="347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627313" y="3333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000" b="1">
                <a:latin typeface="Times New Roman" pitchFamily="18" charset="0"/>
                <a:cs typeface="Times New Roman" pitchFamily="18" charset="0"/>
              </a:rPr>
              <a:t>HTTP://DO.CDODD.RU</a:t>
            </a:r>
            <a:endParaRPr lang="ru-RU" altLang="ru-RU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 l="380" t="-4269" r="-380" b="8681"/>
          <a:stretch>
            <a:fillRect/>
          </a:stretch>
        </p:blipFill>
        <p:spPr bwMode="auto">
          <a:xfrm>
            <a:off x="9525" y="1125538"/>
            <a:ext cx="91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12088" y="1196975"/>
            <a:ext cx="1322387" cy="404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4581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guest\Desktop\Сохраненное изображение 2019-3-11_17-1-41.279.jpg"/>
          <p:cNvPicPr>
            <a:picLocks noChangeAspect="1" noChangeArrowheads="1"/>
          </p:cNvPicPr>
          <p:nvPr/>
        </p:nvPicPr>
        <p:blipFill>
          <a:blip r:embed="rId2"/>
          <a:srcRect t="18173"/>
          <a:stretch>
            <a:fillRect/>
          </a:stretch>
        </p:blipFill>
        <p:spPr bwMode="auto">
          <a:xfrm>
            <a:off x="0" y="1196975"/>
            <a:ext cx="91344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755650" y="14288"/>
            <a:ext cx="8229600" cy="9255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Вход в систему</a:t>
            </a:r>
          </a:p>
        </p:txBody>
      </p:sp>
      <p:pic>
        <p:nvPicPr>
          <p:cNvPr id="25603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3447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855663" y="190500"/>
            <a:ext cx="8229600" cy="8794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Элементы страницы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площадки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3538" y="2636838"/>
            <a:ext cx="1101725" cy="18716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63" y="3716338"/>
            <a:ext cx="1103312" cy="1728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6563"/>
            <a:ext cx="1101725" cy="1336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6630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412875"/>
            <a:ext cx="2892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36563" y="93663"/>
            <a:ext cx="8229600" cy="87947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Основное меню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7"/>
          <p:cNvPicPr>
            <a:picLocks noChangeAspect="1"/>
          </p:cNvPicPr>
          <p:nvPr/>
        </p:nvPicPr>
        <p:blipFill>
          <a:blip r:embed="rId2"/>
          <a:srcRect l="16139" r="16924"/>
          <a:stretch>
            <a:fillRect/>
          </a:stretch>
        </p:blipFill>
        <p:spPr bwMode="auto">
          <a:xfrm>
            <a:off x="0" y="1196975"/>
            <a:ext cx="9144000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3"/>
          <p:cNvSpPr>
            <a:spLocks noGrp="1"/>
          </p:cNvSpPr>
          <p:nvPr>
            <p:ph type="title"/>
          </p:nvPr>
        </p:nvSpPr>
        <p:spPr>
          <a:xfrm>
            <a:off x="436563" y="93663"/>
            <a:ext cx="822960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Предметы</a:t>
            </a:r>
          </a:p>
        </p:txBody>
      </p:sp>
      <p:pic>
        <p:nvPicPr>
          <p:cNvPr id="28675" name="Picture 10" descr="http://moodle.bsu.ru/file.php/1/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5707063"/>
            <a:ext cx="117475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60350"/>
            <a:ext cx="1800225" cy="25098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7037388" y="495300"/>
            <a:ext cx="1855787" cy="50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867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74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9811</TotalTime>
  <Words>82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Century Gothic</vt:lpstr>
      <vt:lpstr>Wingdings 3</vt:lpstr>
      <vt:lpstr>Calibri</vt:lpstr>
      <vt:lpstr>Times New Roman</vt:lpstr>
      <vt:lpstr>Wingdings</vt:lpstr>
      <vt:lpstr>Сектор</vt:lpstr>
      <vt:lpstr>Сектор</vt:lpstr>
      <vt:lpstr>Сектор</vt:lpstr>
      <vt:lpstr>Сектор</vt:lpstr>
      <vt:lpstr>СИСТЕМА ДИСТАНЦИОННОГО ОБУЧЕНИЯ MOODLE</vt:lpstr>
      <vt:lpstr>Слайд 2</vt:lpstr>
      <vt:lpstr>Слайд 3</vt:lpstr>
      <vt:lpstr>Слайд 4</vt:lpstr>
      <vt:lpstr>Слайд 5</vt:lpstr>
      <vt:lpstr>ВХОД В СИСТЕМУ</vt:lpstr>
      <vt:lpstr>ЭЛЕМЕНТЫ СТРАНИЦЫ  ПЛОЩАДКИ</vt:lpstr>
      <vt:lpstr>Слайд 8</vt:lpstr>
      <vt:lpstr>ПРЕДМЕТЫ</vt:lpstr>
      <vt:lpstr>ПРАВИЛА ПОЛЬЗОВАНИЯ</vt:lpstr>
      <vt:lpstr>КОНТАКТЫ</vt:lpstr>
      <vt:lpstr>НОВОСТИ САЙТА</vt:lpstr>
      <vt:lpstr>ОБЩИЙ ЧАТ</vt:lpstr>
      <vt:lpstr>Слайд 14</vt:lpstr>
      <vt:lpstr>ПРЕДМЕТЫ</vt:lpstr>
      <vt:lpstr>КУРСЫ</vt:lpstr>
      <vt:lpstr>МАТЕРИАЛЫ КУРСА</vt:lpstr>
      <vt:lpstr>ПРОСТОЙ ТЕСТ</vt:lpstr>
      <vt:lpstr>ТЕСТ С МНОЖЕСТВЕННЫМ ВЫБОРОМ</vt:lpstr>
      <vt:lpstr>ЗАДАНИЯ С ОТКРЫТЫМ ОТВЕТОМ (ПРАКТИЧЕСКИЕ ЗАДАНИЯ)</vt:lpstr>
      <vt:lpstr>Слайд 21</vt:lpstr>
      <vt:lpstr>Слайд 22</vt:lpstr>
      <vt:lpstr>Слайд 23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ДИСТАНЦИОННОГО ОБУЧЕНИЯ MOODLE</dc:title>
  <dc:creator>ВВВ</dc:creator>
  <cp:lastModifiedBy>120</cp:lastModifiedBy>
  <cp:revision>272</cp:revision>
  <cp:lastPrinted>2018-02-01T12:07:28Z</cp:lastPrinted>
  <dcterms:created xsi:type="dcterms:W3CDTF">2009-10-23T15:31:21Z</dcterms:created>
  <dcterms:modified xsi:type="dcterms:W3CDTF">2019-10-12T18:05:50Z</dcterms:modified>
</cp:coreProperties>
</file>