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половина правления Александра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c.pics.livejournal.com/preobragenez/26928319/2597/259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731145" cy="487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1814-1815 – «Венский конгресс»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1815-1821 – «Эпоха конгрессов»: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А)1815-1818 – консервативная реакция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Б)1818-1821 – надежда на перемены (Польский Сейм, Н.Н.Новосильцев)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1821-1825 – отказ от реформ после революций в Европе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1815-1825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«Аракчеевщина»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А.А.Аракчеев (1769-1834)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Военный министр (1808-1810)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«Всесильный временщик»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Герой эпиграмм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орла на гербе – Аракчеев и Александр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Военный реформатор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отличался знатностью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4.bp.blogspot.com/-T_uaPcsK9xI/Wut0J_MYb_I/AAAAAAAABEg/a-lhbFyWjNEcL1yV61aT9sOtfeHKaijLgCLcBGAs/s1600/%25D0%2590%25D1%2580%25D0%25B0%25D0%25BA%25D1%2587%25D0%25B5%25D0%25B5%25D0%25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1"/>
            <a:ext cx="3464393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0"/>
            <a:ext cx="4114800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А.Н.Голицын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50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ÐÐ»ÐµÐºÑÐ°Ð½Ð´Ñ ÐÐ¸ÐºÐ¾Ð»Ð°ÐµÐ²Ð¸Ñ ÐÐ¾Ð»Ð¸ÑÑ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505200" cy="488391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191000" y="1600200"/>
            <a:ext cx="4495800" cy="487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Министр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внутренних дел и народного просвещения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«Министерство затмения»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Сращивание светского и духовного образования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Секрет престолонаследия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Запрет книги «О вреде грибов»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Тайные общества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5943600"/>
            <a:ext cx="4724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П.И.Пестель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1600200"/>
            <a:ext cx="76200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1816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Союз Спасения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1818 – Союз Благоденствия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1821 – Северное и Южное общества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2" name="Picture 4" descr="http://history.syktnet.ru/01/09/img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28797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118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Вторая половина правления Александра I</vt:lpstr>
      <vt:lpstr>Периодизация</vt:lpstr>
      <vt:lpstr>1815-1825 – «Аракчеевщина»</vt:lpstr>
      <vt:lpstr>А.Н.Голицын</vt:lpstr>
      <vt:lpstr>Тайные общества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половина правления Александра I</dc:title>
  <dc:creator>Костиил</dc:creator>
  <cp:lastModifiedBy>nbook5</cp:lastModifiedBy>
  <cp:revision>7</cp:revision>
  <dcterms:created xsi:type="dcterms:W3CDTF">2019-03-18T10:31:47Z</dcterms:created>
  <dcterms:modified xsi:type="dcterms:W3CDTF">2019-03-19T11:20:32Z</dcterms:modified>
</cp:coreProperties>
</file>