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98" r:id="rId2"/>
    <p:sldId id="297" r:id="rId3"/>
    <p:sldId id="322" r:id="rId4"/>
    <p:sldId id="324" r:id="rId5"/>
    <p:sldId id="316" r:id="rId6"/>
    <p:sldId id="317" r:id="rId7"/>
    <p:sldId id="318" r:id="rId8"/>
    <p:sldId id="327" r:id="rId9"/>
    <p:sldId id="326" r:id="rId10"/>
    <p:sldId id="319" r:id="rId11"/>
    <p:sldId id="320" r:id="rId12"/>
    <p:sldId id="323" r:id="rId13"/>
    <p:sldId id="427" r:id="rId14"/>
    <p:sldId id="428" r:id="rId15"/>
    <p:sldId id="429" r:id="rId16"/>
    <p:sldId id="430" r:id="rId17"/>
    <p:sldId id="433" r:id="rId18"/>
    <p:sldId id="371" r:id="rId19"/>
    <p:sldId id="431" r:id="rId20"/>
    <p:sldId id="382" r:id="rId21"/>
    <p:sldId id="405" r:id="rId22"/>
    <p:sldId id="407" r:id="rId23"/>
    <p:sldId id="408" r:id="rId24"/>
    <p:sldId id="422" r:id="rId25"/>
    <p:sldId id="423" r:id="rId26"/>
    <p:sldId id="424" r:id="rId27"/>
    <p:sldId id="425" r:id="rId28"/>
    <p:sldId id="426" r:id="rId29"/>
    <p:sldId id="384" r:id="rId30"/>
    <p:sldId id="414" r:id="rId31"/>
    <p:sldId id="416" r:id="rId32"/>
    <p:sldId id="417" r:id="rId33"/>
    <p:sldId id="418" r:id="rId34"/>
    <p:sldId id="375" r:id="rId35"/>
    <p:sldId id="376" r:id="rId36"/>
    <p:sldId id="377" r:id="rId37"/>
    <p:sldId id="392" r:id="rId38"/>
    <p:sldId id="432" r:id="rId39"/>
    <p:sldId id="394" r:id="rId40"/>
    <p:sldId id="396" r:id="rId41"/>
    <p:sldId id="388" r:id="rId42"/>
    <p:sldId id="390" r:id="rId43"/>
    <p:sldId id="345" r:id="rId44"/>
    <p:sldId id="346" r:id="rId45"/>
    <p:sldId id="397" r:id="rId46"/>
    <p:sldId id="347" r:id="rId47"/>
    <p:sldId id="348" r:id="rId48"/>
    <p:sldId id="355" r:id="rId49"/>
    <p:sldId id="356" r:id="rId50"/>
    <p:sldId id="440" r:id="rId51"/>
    <p:sldId id="281" r:id="rId52"/>
    <p:sldId id="412" r:id="rId53"/>
    <p:sldId id="282" r:id="rId54"/>
    <p:sldId id="410" r:id="rId55"/>
    <p:sldId id="293" r:id="rId56"/>
    <p:sldId id="294" r:id="rId57"/>
    <p:sldId id="369" r:id="rId58"/>
    <p:sldId id="442" r:id="rId59"/>
    <p:sldId id="334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A8B9E39-850E-4A79-A5D9-B50DC3952BAB}">
          <p14:sldIdLst>
            <p14:sldId id="298"/>
            <p14:sldId id="297"/>
            <p14:sldId id="322"/>
            <p14:sldId id="324"/>
            <p14:sldId id="316"/>
            <p14:sldId id="317"/>
            <p14:sldId id="318"/>
            <p14:sldId id="327"/>
            <p14:sldId id="326"/>
            <p14:sldId id="319"/>
            <p14:sldId id="320"/>
            <p14:sldId id="323"/>
            <p14:sldId id="427"/>
            <p14:sldId id="428"/>
            <p14:sldId id="429"/>
            <p14:sldId id="430"/>
            <p14:sldId id="433"/>
            <p14:sldId id="371"/>
            <p14:sldId id="431"/>
            <p14:sldId id="382"/>
            <p14:sldId id="405"/>
            <p14:sldId id="407"/>
            <p14:sldId id="408"/>
            <p14:sldId id="422"/>
            <p14:sldId id="423"/>
            <p14:sldId id="424"/>
            <p14:sldId id="425"/>
            <p14:sldId id="426"/>
            <p14:sldId id="384"/>
            <p14:sldId id="414"/>
            <p14:sldId id="416"/>
            <p14:sldId id="417"/>
            <p14:sldId id="418"/>
            <p14:sldId id="375"/>
            <p14:sldId id="376"/>
            <p14:sldId id="377"/>
          </p14:sldIdLst>
        </p14:section>
        <p14:section name="Раздел без заголовка" id="{E9CE90FF-0873-4AB0-BDCA-5684EAF8F6B4}">
          <p14:sldIdLst>
            <p14:sldId id="392"/>
            <p14:sldId id="432"/>
            <p14:sldId id="394"/>
            <p14:sldId id="396"/>
            <p14:sldId id="388"/>
            <p14:sldId id="390"/>
            <p14:sldId id="345"/>
            <p14:sldId id="346"/>
            <p14:sldId id="397"/>
            <p14:sldId id="347"/>
            <p14:sldId id="348"/>
            <p14:sldId id="355"/>
            <p14:sldId id="356"/>
            <p14:sldId id="440"/>
            <p14:sldId id="281"/>
            <p14:sldId id="412"/>
            <p14:sldId id="282"/>
            <p14:sldId id="410"/>
            <p14:sldId id="293"/>
            <p14:sldId id="294"/>
            <p14:sldId id="369"/>
            <p14:sldId id="442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0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6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005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0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8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8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41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7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0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4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1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5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5B5880-28CD-4689-9987-D026C6B5B2F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0AD0-1B5C-47FD-8021-500FD828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86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mages.aif.ru/012/494/337b66a72c77962bbef992e9f707deee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5757" y="1267496"/>
            <a:ext cx="6620968" cy="3329581"/>
          </a:xfrm>
        </p:spPr>
        <p:txBody>
          <a:bodyPr/>
          <a:lstStyle/>
          <a:p>
            <a:r>
              <a:rPr lang="ru-RU" dirty="0" smtClean="0"/>
              <a:t>ИСТОРИЯ СТАНОВЛЕНИЯ КУЛЬТУРЫ </a:t>
            </a:r>
            <a:r>
              <a:rPr lang="ru-RU" dirty="0" smtClean="0"/>
              <a:t>КУБАНИ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Ð¤Ð¾ÑÐ¾ ÑÑÐ¾ÑÐ¾Ð¶ÐµÐ²Ð¾Ð¹ Ð²ÑÑÐºÐ¸, ÑÑÐ¾ÑÐ²ÑÐµÐ¹ Ð½Ð° Ð¼ÐµÑÑÐµ ÑÐ¾Ð²ÑÐµÐ¼ÐµÐ½Ð½Ð¾Ð³Ð¾ ÐºÐ¸Ð½Ð¾ÑÐµÐ°ÑÑÐ° ÐÐ²ÑÐ¾ÑÐ°. Ð 18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0" y="237527"/>
            <a:ext cx="8359387" cy="6253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013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ÐÐ»Ð°Ð²Ð½Ð¾Ð¹ ÑÐ»Ð¸ÑÐµÐ¹ Ð³Ð¾ÑÐ¾Ð´Ð° ÑÑÐ°Ð»Ð° ÑÐ»Ð¸ÑÐ° ÐÑÐ°ÑÐ½Ð°Ñ, ÑÑÐ¾ Ð¾Ð·Ð½Ð°ÑÐ°ÐµÑ Â«ÐºÑÐ°ÑÐ¸Ð²Ð°ÑÂ», Â«Ð»ÑÑÑÐ°ÑÂ»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235475"/>
            <a:ext cx="8512936" cy="6368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ÐÐ°ÑÑÐ¸Ð½ÐºÐ¸ Ð¿Ð¾ Ð·Ð°Ð¿ÑÐ¾ÑÑ Ð¿ÑÐµÐ·ÐµÐ½ÑÐ°ÑÐ¸Ð¸ Ð¿Ð¾  Ð¿ÑÐ¾ÑÐ²ÐµÑÐµÐ½Ð¸Ñ ÐÑÐ±Ð°Ð½Ð¸ 19-Ð½Ð°ÑÐ°Ð»Ð° 20 Ð²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13400" cy="70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4/311792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83712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3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4/311792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7" y="1803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0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ÐÐ°ÑÑÐ¸Ð½ÐºÐ¸ Ð¿Ð¾ Ð·Ð°Ð¿ÑÐ¾ÑÑ Ð¿ÑÐµÐ·ÐµÐ½ÑÐ°ÑÐ¸Ð¸ Ð¿Ð¾  Ð¿ÑÐ¾ÑÐ²ÐµÑÐµÐ½Ð¸Ñ ÐÑÐ±Ð°Ð½Ð¸ 19-Ð½Ð°ÑÐ°Ð»Ð° 20 Ð²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ÐÐ°ÑÑÐ¸Ð½ÐºÐ¸ Ð¿Ð¾ Ð·Ð°Ð¿ÑÐ¾ÑÑ Ð¿ÑÐµÐ·ÐµÐ½ÑÐ°ÑÐ¸Ð¸ Ð¿Ð¾  Ð¿ÑÐ¾ÑÐ²ÐµÑÐµÐ½Ð¸Ñ ÐÑÐ±Ð°Ð½Ð¸ 19-Ð½Ð°ÑÐ°Ð»Ð° 20 Ð²Ð²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/>
          <a:stretch/>
        </p:blipFill>
        <p:spPr bwMode="auto">
          <a:xfrm>
            <a:off x="0" y="0"/>
            <a:ext cx="9302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4.infourok.ru/uploads/ex/0f21/000af818-deaed0d8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1" y="2250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ÐÐ°ÑÑÐ¸Ð½ÐºÐ¸ Ð¿Ð¾ Ð·Ð°Ð¿ÑÐ¾ÑÑ Ð¿ÑÐµÐ·ÐµÐ½ÑÐ°ÑÐ¸Ð¸ Ð¿Ð¾  Ð¿ÑÐ¾ÑÐ²ÐµÑÐµÐ½Ð¸Ñ ÐÑÐ±Ð°Ð½Ð¸ 19-Ð½Ð°ÑÐ°Ð»Ð° 20 Ð²Ð²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r="1374"/>
          <a:stretch/>
        </p:blipFill>
        <p:spPr bwMode="auto">
          <a:xfrm>
            <a:off x="-128789" y="0"/>
            <a:ext cx="9144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layer.myshared.ru/5/359619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7" y="45271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9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«Черноморский казак», рисунок Е. М. Корнеева.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" y="283335"/>
            <a:ext cx="8547279" cy="6032612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679271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layer.myshared.ru/17/1147175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85"/>
            <a:ext cx="9144000" cy="71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layer.myshared.ru/17/1147175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46" y="-1"/>
            <a:ext cx="9224646" cy="69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layer.myshared.ru/32/1320827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8931" cy="69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pptcloud3.ams3.digitaloceanspaces.com/slides/pics/000/198/922/original/Slide13.jpg?1480184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32/1320827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" y="53340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27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32/1320827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65682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15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32/1320827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9" y="36060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20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32/1320827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53340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0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32/1320827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7" y="45271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03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layer.myshared.ru/17/1147175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82" y="-772732"/>
            <a:ext cx="9213082" cy="76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ÐÐ°ÑÑÐ¸Ð½ÐºÐ¸ Ð¿Ð¾ Ð·Ð°Ð¿ÑÐ¾ÑÑ Ð¿ÑÐµÐ·ÐµÐ½ÑÐ°ÑÐ¸Ð¸ Ð¿Ð¾  Ð¿ÑÐ¾ÑÐ²ÐµÑÐµÐ½Ð¸Ñ ÐÑÐ±Ð°Ð½Ð¸ 19-Ð½Ð°ÑÐ°Ð»Ð° 20 Ð²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334851"/>
            <a:ext cx="7909844" cy="6051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48573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2706" name="Picture 2" descr="ÐÐ°ÑÑÐ¸Ð½ÐºÐ¸ Ð¿Ð¾ Ð·Ð°Ð¿ÑÐ¾ÑÑ Ð¿ÑÐµÐ·ÐµÐ½ÑÐ°ÑÐ¸Ð¸ Ð¿Ð¾  Ð¿ÑÐ¾ÑÐ²ÐµÑÐµÐ½Ð¸Ñ ÐÑÐ±Ð°Ð½Ð¸ 19-Ð½Ð°ÑÐ°Ð»Ð° 20 Ð²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" y="675783"/>
            <a:ext cx="8663131" cy="524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topslide.ru/files/2402/268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topslide.ru/files/2402/268/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9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ÐÐ°ÑÐ¸Ð»Ð¸Ð¹ ÐÐµÑÑÐ¾Ð²Ð¸Ñ ÐÐ°Ð¼Ð°ÐµÐ² Â âÂ Ð¾Ð¿ÐµÑÐ½ÑÐ¹ Ð¿ÐµÐ²ÐµÑ (Ð»Ð¸ÑÐ¸ÐºÐ¾-Ð´ÑÐ°Ð¼Ð°ÑÐ¸ÑÐµÑÐºÐ¸Ð¹ ÑÐµÐ½Ð¾Ñ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82" name="Picture 2" descr="ÐÐ°ÑÑÐ¸Ð½ÐºÐ¸ Ð¿Ð¾ Ð·Ð°Ð¿ÑÐ¾ÑÑ Ð¿ÑÐµÐ·ÐµÐ½ÑÐ°ÑÐ¸Ð¸ Ð¿Ð¾  Ð¿ÑÐ¾ÑÐ²ÐµÑÐµÐ½Ð¸Ñ ÐÑÐ±Ð°Ð½Ð¸ 19-Ð½Ð°ÑÐ°Ð»Ð° 20 Ð²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ÐÐ°ÑÑÐ¸Ð½ÐºÐ¸ Ð¿Ð¾ Ð·Ð°Ð¿ÑÐ¾ÑÑ ÑÐ¾ÑÐ¾ Ð¨ÐµÑÑÐµÐ»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ÐÐ°ÑÑÐ¸Ð½ÐºÐ¸ Ð¿Ð¾ Ð·Ð°Ð¿ÑÐ¾ÑÑ ÑÐ¾ÑÐ¾ Ð¨ÐµÑÑÐµÐ»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0" name="Picture 6" descr="Fyodor Schechtel 1890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75" y="-32037"/>
            <a:ext cx="5058784" cy="6745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f.ppt-online.org/files/slide/o/ogpzOMVQJcbjXLqdZHxRu9DYyKFnkPmN0EIW1a/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29" y="-23281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pptcloud3.ams3.digitaloceanspaces.com/slides/pics/000/198/915/original/Slide6.jpg?1480184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22" y="0"/>
            <a:ext cx="9581903" cy="71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6/720627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9" y="2508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51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s://ds02.infourok.ru/uploads/ex/09d2/000881c9-4aa0e438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ÐÐ°ÑÑÐ¸Ð½ÐºÐ¸ Ð¿Ð¾ Ð·Ð°Ð¿ÑÐ¾ÑÑ Ð¿ÑÐµÐ·ÐµÐ½ÑÐ°ÑÐ¸Ð¸ Ð¿Ð¾  Ð¿ÑÐ¾ÑÐ²ÐµÑÐµÐ½Ð¸Ñ ÐÑÐ±Ð°Ð½Ð¸ 19-Ð½Ð°ÑÐ°Ð»Ð° 20 Ð²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2" y="566671"/>
            <a:ext cx="7563363" cy="5634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34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s://ds02.infourok.ru/uploads/ex/09d2/000881c9-4aa0e438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cf2.ppt-online.org/files2/slide/n/NoSQ1WMAf8adECsD6zlRHXxGt4Uqe93nFbuw2rgyij/slide-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3670"/>
          <a:stretch/>
        </p:blipFill>
        <p:spPr bwMode="auto">
          <a:xfrm>
            <a:off x="-34946" y="0"/>
            <a:ext cx="917894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7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ds04.infourok.ru/uploads/ex/0def/0006d836-5e17a5cb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-660113"/>
            <a:ext cx="9401175" cy="75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pptcloud3.ams3.digitaloceanspaces.com/slides/pics/000/198/917/original/Slide8.jpg?14801844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pptcloud3.ams3.digitaloceanspaces.com/slides/pics/000/198/919/original/Slide10.jpg?14801844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3276" cy="694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косолап</a:t>
            </a:r>
            <a:endParaRPr lang="ru-RU" dirty="0"/>
          </a:p>
        </p:txBody>
      </p:sp>
      <p:pic>
        <p:nvPicPr>
          <p:cNvPr id="9218" name="Picture 2" descr="http://player.myshared.ru/4/113717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24469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83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ds04.infourok.ru/uploads/ex/0def/0006d836-5e17a5cb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0"/>
            <a:ext cx="94011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ds02.infourok.ru/uploads/ex/09d2/000881c9-4aa0e438/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pptcloud3.ams3.digitaloceanspaces.com/slides/pics/000/198/927/original/Slide18.jpg?1480184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pptcloud3.ams3.digitaloceanspaces.com/slides/pics/000/198/928/original/Slide19.jpg?1480184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ÐÐµÑÐ²ÑÐ¹ Ð¾ÑÑÑÐ´ ÐºÐ°Ð·Ð°ÐºÐ¾Ð² Ð¿Ð¾Ð´ ÐºÐ¾Ð¼Ð°Ð½Ð´Ð¾Ð²Ð°Ð½Ð¸ÐµÐ¼ Ð¿Ð¾Ð»ÐºÐ¾Ð²Ð½Ð¸ÐºÐ° Ð¡Ð°Ð²Ð²Ñ ÐÐµÐ»Ð¾Ð³Ð¾, ÑÐ»ÐµÐ´Ð¾Ð²Ð°Ð²ÑÐ¸Ð¹ Ð¼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5" y="310227"/>
            <a:ext cx="8216720" cy="6146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95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yer.myshared.ru/5/356869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7" y="53340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35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topslide.ru/files/2402/653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 descr="ÐÐ¾ÑÑÐ´Ð°ÑÑÑÐ²ÐµÐ½Ð½ÑÐ¹ Ð°ÐºÐ°Ð´ÐµÐ¼Ð¸ÑÐµÑÐºÐ¸Ð¹ ÐÑÐ±Ð°Ð½ÑÐºÐ¸Ð¹ ÐºÐ°Ð·Ð°ÑÐ¸Ð¹ ÑÐ¾Ñ â ÑÑÐ°ÑÐµÐ¹ÑÐ¸Ð¹ Ð¸ ÐºÑÑÐ¿Ð½ÐµÐ¹Ñ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topslide.ru/files/2402/268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14 Ð¾ÐºÑÑÐ±ÑÑ 1811 Ð³Ð¾Ð´Ð° Ð±ÑÐ»Ð° Ð·Ð°Ð»Ð¾Ð¶ÐµÐ½Ð° Ð¾ÑÐ½Ð¾Ð²Ð° Ð¿ÑÐ¾ÑÐµÑÑÐ¸Ð¾Ð½Ð°Ð»ÑÐ½Ð¾Ð¹ Ð¼ÑÐ·ÑÐºÐ°Ð»ÑÐ½Ð¾Ð¹ Ð´ÐµÑÑÐµ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Ð 1911 Ð³. Ð¿ÑÐ¾ÑÐ»Ð¸ ÑÐ¾ÑÐ¶ÐµÑÑÐ²Ð° Ð¿Ð¾ ÑÐ»ÑÑÐ°Ñ 100-Ð»ÐµÑÐ¸Ñ ÐÑÐ±Ð°Ð½ÑÐºÐ¾Ð³Ð¾ ÐÐ¾Ð¹ÑÐºÐ¾Ð²Ð¾Ð³Ð¾ Ð¿ÐµÐ²ÑÐµÑÐº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Ð Ð¾ÐºÑÑÐ±ÑÐµ 1988 Ð³. Ð£ÐºÐ°Ð·Ð¾Ð¼ ÐÑÐµÐ·Ð¸Ð´Ð¸ÑÐ¼Ð° ÐÐµÑÑÐ¾Ð²Ð½Ð¾Ð³Ð¾ Ð¡Ð¾Ð²ÐµÑÐ° Ð¡Ð¡Ð¡Ð  ÑÐ¾Ñ Ð½Ð°Ð³ÑÐ°Ð¶Ð´ÐµÐ½ Ð¾ÑÐ´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6" y="0"/>
            <a:ext cx="9168956" cy="68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ÐÐ°ÑÑÐ¸Ð½ÐºÐ¸ Ð¿Ð¾ Ð·Ð°Ð¿ÑÐ¾ÑÑ ÐºÐ°Ð¿ÐµÐ»Ð»Ð° Ð±Ð°Ð½Ð´ÑÑÐ¸ÑÑÐ¾Ð² Ð² ÐÐºÐ°ÑÐµÑÐ¸Ð½Ð¾Ð´Ð°Ñ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ºÐ°Ð¿ÐµÐ»Ð»Ð° Ð±Ð°Ð½Ð´ÑÑÐ¸ÑÑÐ¾Ð² Ð² ÐÐºÐ°ÑÐµÑÐ¸Ð½Ð¾Ð´Ð°Ñ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ºÐ°Ð¿ÐµÐ»Ð»Ð° Ð±Ð°Ð½Ð´ÑÑÐ¸ÑÑÐ¾Ð² Ð² ÐÐºÐ°ÑÐµÑÐ¸Ð½Ð¾Ð´Ð°Ñ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Ð°ÑÑÐ¸Ð½ÐºÐ¸ Ð¿Ð¾ Ð·Ð°Ð¿ÑÐ¾ÑÑ ÐºÐ°Ð¿ÐµÐ»Ð»Ð° Ð±Ð°Ð½Ð´ÑÑÐ¸ÑÑÐ¾Ð² Ð² ÐÐºÐ°ÑÐµÑÐ¸Ð½Ð¾Ð´Ð°Ñ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ÐÐ°ÑÑÐ¸Ð½ÐºÐ¸ Ð¿Ð¾ Ð·Ð°Ð¿ÑÐ¾ÑÑ ÐºÐ°Ð¿ÐµÐ»Ð»Ð° Ð±Ð°Ð½Ð´ÑÑÐ¸ÑÑÐ¾Ð² Ð² ÐÐºÐ°ÑÐµÑÐ¸Ð½Ð¾Ð´Ð°ÑÐ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ÐÐ°ÑÑÐ¸Ð½ÐºÐ¸ Ð¿Ð¾ Ð·Ð°Ð¿ÑÐ¾ÑÑ ÐºÐ°Ð¿ÐµÐ»Ð»Ð° Ð±Ð°Ð½Ð´ÑÑÐ¸ÑÑÐ¾Ð² Ð² ÐÐºÐ°ÑÐµÑÐ¸Ð½Ð¾Ð´Ð°ÑÐµ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ÐÐ°ÑÑÐ¸Ð½ÐºÐ¸ Ð¿Ð¾ Ð·Ð°Ð¿ÑÐ¾ÑÑ ÐºÐ°Ð¿ÐµÐ»Ð»Ð° Ð±Ð°Ð½Ð´ÑÑÐ¸ÑÑÐ¾Ð² Ð² ÐÐºÐ°ÑÐµÑÐ¸Ð½Ð¾Ð´Ð°Ñ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7" y="599586"/>
            <a:ext cx="8710652" cy="59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topslide.ru/files/2402/268/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52" y="449705"/>
            <a:ext cx="8919148" cy="6190938"/>
          </a:xfrm>
        </p:spPr>
        <p:txBody>
          <a:bodyPr>
            <a:normAutofit/>
          </a:bodyPr>
          <a:lstStyle/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pPr marL="0" indent="0">
              <a:buNone/>
            </a:pPr>
            <a:r>
              <a:rPr lang="ru-RU" sz="4800" smtClean="0"/>
              <a:t>  Благодарю </a:t>
            </a:r>
            <a:r>
              <a:rPr lang="ru-RU" sz="4800" dirty="0" smtClean="0"/>
              <a:t>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972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ÐÐ¾Ð¹ÑÐºÐ¾Ð²Ð¾Ð¹ ÑÐ¾Ð±Ð¾Ñ Ð²Ð¾ Ð¸Ð¼Ñ ÐÐ¾ÑÐºÑÐµÑÐµÐ½Ð¸Ñ ÐÐ¾ÑÐ¿Ð¾Ð´Ð½Ñ Ð¾ÑÐ²ÐµÑÑÐ½ Ð² 1802 Ð³. Ð Ð°Ð·Ð¾Ð±ÑÐ°Ð½ Ð² 1876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286190"/>
            <a:ext cx="8306873" cy="6214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459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Ð ÑÐ°ÐºÐ¸Ñ ÑÐ°ÑÐ°Ñ Ð¶Ð¸Ð»Ð¸ Ð¿ÐµÑÐ²ÑÐµ Ð¿ÐµÑÐµÑÐµÐ»ÐµÐ½ÑÑ Ð½Ð° ÐÑÐ±Ð°Ð½Ð¸. ÐÐµÑÑÐ¾ÑÐ°ÑÐ¿Ð¾Ð»Ð¾Ð¶ÐµÐ½Ð¸Ðµ Ð¿ÐµÑÐ²ÑÑ 4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8" y="207053"/>
            <a:ext cx="8379484" cy="6268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ÐÐ°ÑÑÐ¸Ð½ÐºÐ¸ Ð¿Ð¾ Ð·Ð°Ð¿ÑÐ¾ÑÑ Ð¿ÑÐµÐ·ÐµÐ½ÑÐ°ÑÐ¸Ð¸ Ð¿Ð¾  Ð¿ÑÐ¾ÑÐ²ÐµÑÐµÐ½Ð¸Ñ ÐÑÐ±Ð°Ð½Ð¸ 19-Ð½Ð°ÑÐ°Ð»Ð° 20 Ð²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53" y="631064"/>
            <a:ext cx="8753918" cy="57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5"/>
          <a:stretch/>
        </p:blipFill>
        <p:spPr bwMode="auto">
          <a:xfrm>
            <a:off x="250747" y="412123"/>
            <a:ext cx="8647132" cy="5859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613</TotalTime>
  <Words>9</Words>
  <Application>Microsoft Office PowerPoint</Application>
  <PresentationFormat>Экран (4:3)</PresentationFormat>
  <Paragraphs>6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3" baseType="lpstr">
      <vt:lpstr>Arial</vt:lpstr>
      <vt:lpstr>Century Gothic</vt:lpstr>
      <vt:lpstr>Wingdings 3</vt:lpstr>
      <vt:lpstr>Ион</vt:lpstr>
      <vt:lpstr>ИСТОРИЯ СТАНОВЛЕНИЯ КУЛЬТУРЫ КУБАНИ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Кубани</dc:title>
  <dc:creator>Windows User</dc:creator>
  <cp:lastModifiedBy>Windows User</cp:lastModifiedBy>
  <cp:revision>50</cp:revision>
  <dcterms:created xsi:type="dcterms:W3CDTF">2018-12-09T00:25:19Z</dcterms:created>
  <dcterms:modified xsi:type="dcterms:W3CDTF">2018-12-19T03:19:59Z</dcterms:modified>
</cp:coreProperties>
</file>