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8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46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91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3878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839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366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16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0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78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1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8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40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4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4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14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35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0E872-97AA-4842-BD02-21A46F67E2D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A978AC-344F-4001-B1AA-FD6EEF14C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79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E%D0%BB%D0%BB%D0%B0%D0%BD%D0%B4%D1%81%D0%BA%D0%B0%D1%8F_%D0%BE%D0%BF%D0%B5%D1%80%D0%B0%D1%86%D0%B8%D1%8F_%281940%29" TargetMode="External"/><Relationship Id="rId3" Type="http://schemas.openxmlformats.org/officeDocument/2006/relationships/hyperlink" Target="https://ru.wikipedia.org/wiki/%D0%9F%D1%80%D0%BE%D1%82%D0%B5%D0%BA%D1%82%D0%BE%D1%80%D0%B0%D1%82_%D0%91%D0%BE%D0%B3%D0%B5%D0%BC%D0%B8%D0%B8_%D0%B8_%D0%9C%D0%BE%D1%80%D0%B0%D0%B2%D0%B8%D0%B8" TargetMode="External"/><Relationship Id="rId7" Type="http://schemas.openxmlformats.org/officeDocument/2006/relationships/hyperlink" Target="https://ru.wikipedia.org/wiki/%D0%91%D0%B5%D0%BB%D1%8C%D0%B3%D0%B8%D0%B9%D1%81%D0%BA%D0%B0%D1%8F_%D0%BE%D0%BF%D0%B5%D1%80%D0%B0%D1%86%D0%B8%D1%8F_%281940%29" TargetMode="External"/><Relationship Id="rId2" Type="http://schemas.openxmlformats.org/officeDocument/2006/relationships/hyperlink" Target="https://ru.wikipedia.org/wiki/%D0%A4%D1%80%D0%B0%D0%BD%D1%86%D1%83%D0%B7%D1%81%D0%BA%D0%B0%D1%8F_%D0%BA%D0%B0%D0%BC%D0%BF%D0%B0%D0%BD%D0%B8%D1%8F_%281940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0%D1%82%D1%81%D0%BA%D0%BE-%D0%9D%D0%BE%D1%80%D0%B2%D0%B5%D0%B6%D1%81%D0%BA%D0%B0%D1%8F_%D0%BE%D0%BF%D0%B5%D1%80%D0%B0%D1%86%D0%B8%D1%8F" TargetMode="External"/><Relationship Id="rId5" Type="http://schemas.openxmlformats.org/officeDocument/2006/relationships/hyperlink" Target="https://ru.wikipedia.org/wiki/%D0%AE%D0%B3%D0%BE%D1%81%D0%BB%D0%B0%D0%B2%D1%81%D0%BA%D0%B0%D1%8F_%D0%BE%D0%BF%D0%B5%D1%80%D0%B0%D1%86%D0%B8%D1%8F" TargetMode="External"/><Relationship Id="rId4" Type="http://schemas.openxmlformats.org/officeDocument/2006/relationships/hyperlink" Target="https://ru.wikipedia.org/wiki/%D0%9F%D0%BE%D0%BB%D1%8C%D1%81%D0%BA%D0%B0%D1%8F_%D0%BA%D0%B0%D0%BC%D0%BF%D0%B0%D0%BD%D0%B8%D1%8F_%D0%B2%D0%B5%D1%80%D0%BC%D0%B0%D1%85%D1%82%D0%B0_%281939%29" TargetMode="External"/><Relationship Id="rId9" Type="http://schemas.openxmlformats.org/officeDocument/2006/relationships/hyperlink" Target="https://ru.wikipedia.org/wiki/%D0%93%D1%80%D0%B5%D1%87%D0%B5%D1%81%D0%BA%D0%B0%D1%8F_%D0%BE%D0%BF%D0%B5%D1%80%D0%B0%D1%86%D0%B8%D1%8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342971"/>
              </p:ext>
            </p:extLst>
          </p:nvPr>
        </p:nvGraphicFramePr>
        <p:xfrm>
          <a:off x="1116122" y="662151"/>
          <a:ext cx="9247187" cy="555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Документ" r:id="rId3" imgW="9246888" imgH="5548748" progId="Word.Document.12">
                  <p:embed/>
                </p:oleObj>
              </mc:Choice>
              <mc:Fallback>
                <p:oleObj name="Документ" r:id="rId3" imgW="9246888" imgH="55487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6122" y="662151"/>
                        <a:ext cx="9247187" cy="555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5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54922" y="299544"/>
            <a:ext cx="181015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1" descr="275px-Tehran_Conference,_19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923" y="299544"/>
            <a:ext cx="8513380" cy="692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1849" y="2736689"/>
            <a:ext cx="8911687" cy="1280890"/>
          </a:xfrm>
        </p:spPr>
        <p:txBody>
          <a:bodyPr>
            <a:normAutofit/>
          </a:bodyPr>
          <a:lstStyle/>
          <a:p>
            <a:r>
              <a:rPr lang="ru-RU" sz="6000" b="1" i="1" dirty="0" smtClean="0"/>
              <a:t>Спасибо за внимание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9320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Д О К У М Е Н Т Ы\Творческие разработки\Мои\Тегеран-Ялта Потсдам\Выступление Молотова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7166" y="376796"/>
            <a:ext cx="8616950" cy="676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39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4566" y="10878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4" descr="https://im0-tub-ru.yandex.net/i?id=00506cbf9f7777f072a4170b9a1106a5&amp;n=33&amp;w=267&amp;h=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566" y="1087820"/>
            <a:ext cx="88106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2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1524" y="917520"/>
            <a:ext cx="10515600" cy="5940480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В.М. МОЛОТОВ 22 ИЮНЯ 1941 ГОДА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dirty="0"/>
              <a:t>Эта война навязана нам не германским народом, не германскими рабочими, крестьянами и интеллигенцией, страдания которых мы хорошо понимаем, а кликой кровожадных фашистских правителей Германии, поработивших </a:t>
            </a:r>
            <a:r>
              <a:rPr lang="ru-RU" sz="2400" b="1" dirty="0">
                <a:hlinkClick r:id="rId2" tooltip="Французская кампания (1940)"/>
              </a:rPr>
              <a:t>французов</a:t>
            </a:r>
            <a:r>
              <a:rPr lang="ru-RU" sz="2400" b="1" dirty="0"/>
              <a:t>, </a:t>
            </a:r>
            <a:r>
              <a:rPr lang="ru-RU" sz="2400" b="1" dirty="0">
                <a:hlinkClick r:id="rId3" tooltip="Протекторат Богемии и Моравии"/>
              </a:rPr>
              <a:t>чехов</a:t>
            </a:r>
            <a:r>
              <a:rPr lang="ru-RU" sz="2400" b="1" dirty="0"/>
              <a:t>, </a:t>
            </a:r>
            <a:r>
              <a:rPr lang="ru-RU" sz="2400" b="1" dirty="0">
                <a:hlinkClick r:id="rId4" tooltip="Польская кампания вермахта (1939)"/>
              </a:rPr>
              <a:t>поляков</a:t>
            </a:r>
            <a:r>
              <a:rPr lang="ru-RU" sz="2400" b="1" dirty="0"/>
              <a:t>, </a:t>
            </a:r>
            <a:r>
              <a:rPr lang="ru-RU" sz="2400" b="1" dirty="0">
                <a:hlinkClick r:id="rId5" tooltip="Югославская операция"/>
              </a:rPr>
              <a:t>сербов</a:t>
            </a:r>
            <a:r>
              <a:rPr lang="ru-RU" sz="2400" b="1" dirty="0"/>
              <a:t>, </a:t>
            </a:r>
            <a:r>
              <a:rPr lang="ru-RU" sz="2400" b="1" dirty="0">
                <a:hlinkClick r:id="rId6" tooltip="Датско-Норвежская операция"/>
              </a:rPr>
              <a:t>Норвегию</a:t>
            </a:r>
            <a:r>
              <a:rPr lang="ru-RU" sz="2400" b="1" dirty="0"/>
              <a:t>, </a:t>
            </a:r>
            <a:r>
              <a:rPr lang="ru-RU" sz="2400" b="1" dirty="0">
                <a:hlinkClick r:id="rId7" tooltip="Бельгийская операция (1940)"/>
              </a:rPr>
              <a:t>Бельгию</a:t>
            </a:r>
            <a:r>
              <a:rPr lang="ru-RU" sz="2400" b="1" dirty="0"/>
              <a:t>, </a:t>
            </a:r>
            <a:r>
              <a:rPr lang="ru-RU" sz="2400" b="1" dirty="0">
                <a:hlinkClick r:id="rId6" tooltip="Датско-Норвежская операция"/>
              </a:rPr>
              <a:t>Данию</a:t>
            </a:r>
            <a:r>
              <a:rPr lang="ru-RU" sz="2400" b="1" dirty="0"/>
              <a:t>, </a:t>
            </a:r>
            <a:r>
              <a:rPr lang="ru-RU" sz="2400" b="1" dirty="0">
                <a:hlinkClick r:id="rId8" tooltip="Голландская операция (1940)"/>
              </a:rPr>
              <a:t>Голландию</a:t>
            </a:r>
            <a:r>
              <a:rPr lang="ru-RU" sz="2400" b="1" dirty="0"/>
              <a:t>, </a:t>
            </a:r>
            <a:r>
              <a:rPr lang="ru-RU" sz="2400" b="1" dirty="0">
                <a:hlinkClick r:id="rId9" tooltip="Греческая операция"/>
              </a:rPr>
              <a:t>Грецию</a:t>
            </a:r>
            <a:r>
              <a:rPr lang="ru-RU" sz="2400" b="1" dirty="0"/>
              <a:t> и другие народы.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25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6605" y="1014249"/>
            <a:ext cx="8915400" cy="3777622"/>
          </a:xfrm>
        </p:spPr>
        <p:txBody>
          <a:bodyPr/>
          <a:lstStyle/>
          <a:p>
            <a:r>
              <a:rPr lang="ru-RU" sz="2800" b="1" dirty="0"/>
              <a:t>У. Черчилль 22 июня 1941 года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…</a:t>
            </a:r>
            <a:r>
              <a:rPr lang="ru-RU" sz="2800" b="1" dirty="0"/>
              <a:t>мы должны оказать России и русскому народу всю помощь, какую только сможем. Мы должны призвать всех наших друзей и союзников во всех частях света придерживаться аналогичного курса и проводить его так же стойко и неуклонно, как это будем делать мы, до самого конца.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4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Д О К У М Е Н Т Ы\Творческие разработки\Мои\Тегеран-Ялта Потсдам\Венгры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7435" y="21897"/>
            <a:ext cx="5785944" cy="697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82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732" y="315310"/>
            <a:ext cx="12050110" cy="6542690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АНТИГИТЛЕРОВСКАЯ КОАЛИЦИЯ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ru-RU" sz="2400" b="1" u="sng" dirty="0"/>
              <a:t>Большая тройка</a:t>
            </a:r>
            <a:endParaRPr lang="ru-RU" sz="2400" dirty="0"/>
          </a:p>
          <a:p>
            <a:r>
              <a:rPr lang="ru-RU" sz="2400" b="1" dirty="0"/>
              <a:t>Советский </a:t>
            </a:r>
            <a:r>
              <a:rPr lang="ru-RU" sz="2400" b="1" dirty="0" smtClean="0"/>
              <a:t>Союз</a:t>
            </a:r>
            <a:endParaRPr lang="ru-RU" sz="2400" dirty="0"/>
          </a:p>
          <a:p>
            <a:r>
              <a:rPr lang="ru-RU" sz="2400" b="1" dirty="0"/>
              <a:t>Великобритания</a:t>
            </a:r>
            <a:endParaRPr lang="ru-RU" sz="2400" dirty="0"/>
          </a:p>
          <a:p>
            <a:r>
              <a:rPr lang="ru-RU" sz="2400" b="1" dirty="0"/>
              <a:t>Соединенные Штаты Америки</a:t>
            </a:r>
            <a:endParaRPr lang="ru-RU" sz="2400" dirty="0"/>
          </a:p>
          <a:p>
            <a:r>
              <a:rPr lang="ru-RU" sz="2400" b="1" dirty="0"/>
              <a:t>Иногда говорят «Большая четверка», включая Китай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ru-RU" sz="2400" b="1" u="sng" dirty="0"/>
              <a:t>Другие участники </a:t>
            </a:r>
            <a:endParaRPr lang="ru-RU" sz="2400" dirty="0"/>
          </a:p>
          <a:p>
            <a:r>
              <a:rPr lang="ru-RU" sz="2400" b="1" dirty="0"/>
              <a:t>К 1942 году в состав коалиции вошло 26 стран, включая доминионы Великобритании</a:t>
            </a:r>
            <a:endParaRPr lang="ru-RU" sz="2400" dirty="0"/>
          </a:p>
          <a:p>
            <a:r>
              <a:rPr lang="ru-RU" sz="2400" b="1" dirty="0"/>
              <a:t>К завершению войны коалиция включала в себя 53 страны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ru-RU" sz="2400" b="1" i="1" dirty="0"/>
              <a:t>Когда стало ясно, что Гитлер потерпел поражение почти все его союзники перешли на сторону антигитлеровской коалиции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6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ГЛАВНЫЕ КОНФЕРЕНЦИИ «БОЛЬШОЙ ТРОЙКИ»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dirty="0"/>
              <a:t>Тегеранская конференция (ноябрь-декабрь 1943)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r>
              <a:rPr lang="ru-RU" sz="2400" b="1" dirty="0"/>
              <a:t>Ялтинская конференция (февраль 1945)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r>
              <a:rPr lang="ru-RU" sz="2400" b="1" dirty="0"/>
              <a:t>Потсдамская конференция (июль-август 1945)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18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558" y="0"/>
            <a:ext cx="4235373" cy="5863352"/>
          </a:xfrm>
          <a:prstGeom prst="rect">
            <a:avLst/>
          </a:prstGeom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Рисунок 1" descr="http://www.menswork.ru/sites/default/files/image11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103" y="-18528"/>
            <a:ext cx="4035971" cy="588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44334" y="6108648"/>
            <a:ext cx="337382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Полковник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Агаянц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60905" y="6108648"/>
            <a:ext cx="2994987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Геворк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Вартанян</a:t>
            </a:r>
            <a:endParaRPr lang="ru-RU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53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78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Документ Microsoft Word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book1</dc:creator>
  <cp:lastModifiedBy>book1</cp:lastModifiedBy>
  <cp:revision>2</cp:revision>
  <dcterms:created xsi:type="dcterms:W3CDTF">2018-12-18T08:04:29Z</dcterms:created>
  <dcterms:modified xsi:type="dcterms:W3CDTF">2018-12-18T08:14:23Z</dcterms:modified>
</cp:coreProperties>
</file>