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7" r:id="rId2"/>
    <p:sldId id="258" r:id="rId3"/>
    <p:sldId id="260" r:id="rId4"/>
    <p:sldId id="261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2" r:id="rId16"/>
    <p:sldId id="283" r:id="rId17"/>
    <p:sldId id="284" r:id="rId18"/>
    <p:sldId id="285" r:id="rId19"/>
    <p:sldId id="286" r:id="rId20"/>
    <p:sldId id="287" r:id="rId21"/>
    <p:sldId id="288" r:id="rId22"/>
    <p:sldId id="289" r:id="rId23"/>
    <p:sldId id="290" r:id="rId24"/>
    <p:sldId id="291" r:id="rId25"/>
    <p:sldId id="292" r:id="rId26"/>
    <p:sldId id="293" r:id="rId27"/>
    <p:sldId id="295" r:id="rId28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79" d="100"/>
          <a:sy n="79" d="100"/>
        </p:scale>
        <p:origin x="120" y="7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123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C8740F-D0E4-4857-9AD5-7B8659CD49E9}" type="datetimeFigureOut">
              <a:rPr lang="ru-RU"/>
              <a:pPr>
                <a:defRPr/>
              </a:pPr>
              <a:t>14.12.2017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E3E1729-150E-47E3-97B8-41D3BF38467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51962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EBDC2E5C-4279-48FC-9383-60952ED2F6DC}" type="datetimeFigureOut">
              <a:rPr lang="ru-RU"/>
              <a:pPr>
                <a:defRPr/>
              </a:pPr>
              <a:t>14.12.2017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97C0CDF0-D0E7-4121-9BF6-D523BD9B91B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1525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65611" y="1752600"/>
            <a:ext cx="6858002" cy="1828800"/>
          </a:xfrm>
        </p:spPr>
        <p:txBody>
          <a:bodyPr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артинки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83"/>
          <p:cNvGrpSpPr>
            <a:grpSpLocks noChangeAspect="1"/>
          </p:cNvGrpSpPr>
          <p:nvPr/>
        </p:nvGrpSpPr>
        <p:grpSpPr>
          <a:xfrm rot="16200000" flipV="1">
            <a:off x="274315" y="1102304"/>
            <a:ext cx="5053664" cy="4411852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7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8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9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0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1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2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3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4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5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6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7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8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</p:grpSp>
      <p:grpSp>
        <p:nvGrpSpPr>
          <p:cNvPr id="19" name="Группа 97"/>
          <p:cNvGrpSpPr/>
          <p:nvPr/>
        </p:nvGrpSpPr>
        <p:grpSpPr>
          <a:xfrm>
            <a:off x="5322489" y="319177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0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21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22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23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24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25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26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27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28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29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30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31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</p:grpSp>
      <p:grpSp>
        <p:nvGrpSpPr>
          <p:cNvPr id="32" name="Группа 111"/>
          <p:cNvGrpSpPr/>
          <p:nvPr/>
        </p:nvGrpSpPr>
        <p:grpSpPr>
          <a:xfrm>
            <a:off x="5322489" y="3436140"/>
            <a:ext cx="3389607" cy="2710838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33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34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35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36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37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38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39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40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41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42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43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44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</p:grpSp>
      <p:sp>
        <p:nvSpPr>
          <p:cNvPr id="97" name="Рисунок 33"/>
          <p:cNvSpPr>
            <a:spLocks noGrp="1"/>
          </p:cNvSpPr>
          <p:nvPr>
            <p:ph type="pic" sz="quarter" idx="17"/>
          </p:nvPr>
        </p:nvSpPr>
        <p:spPr>
          <a:xfrm>
            <a:off x="840795" y="1020193"/>
            <a:ext cx="3886200" cy="45720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11" name="Рисунок 33"/>
          <p:cNvSpPr>
            <a:spLocks noGrp="1" noChangeAspect="1"/>
          </p:cNvSpPr>
          <p:nvPr>
            <p:ph type="pic" sz="quarter" idx="18"/>
          </p:nvPr>
        </p:nvSpPr>
        <p:spPr>
          <a:xfrm>
            <a:off x="5546780" y="529603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25" name="Рисунок 33"/>
          <p:cNvSpPr>
            <a:spLocks noGrp="1" noChangeAspect="1"/>
          </p:cNvSpPr>
          <p:nvPr>
            <p:ph type="pic" sz="quarter" idx="19"/>
          </p:nvPr>
        </p:nvSpPr>
        <p:spPr>
          <a:xfrm>
            <a:off x="5546780" y="3646566"/>
            <a:ext cx="2993366" cy="2305338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26" name="Текст 3"/>
          <p:cNvSpPr>
            <a:spLocks noGrp="1"/>
          </p:cNvSpPr>
          <p:nvPr>
            <p:ph type="body" sz="half" idx="21"/>
          </p:nvPr>
        </p:nvSpPr>
        <p:spPr>
          <a:xfrm>
            <a:off x="9066214" y="2048893"/>
            <a:ext cx="2286000" cy="2514599"/>
          </a:xfrm>
        </p:spPr>
        <p:txBody>
          <a:bodyPr anchor="ctr"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5" name="Дата 5"/>
          <p:cNvSpPr>
            <a:spLocks noGrp="1"/>
          </p:cNvSpPr>
          <p:nvPr>
            <p:ph type="dt" sz="half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5B988-5739-483C-AEF9-0442B0369134}" type="datetimeFigureOut">
              <a:rPr lang="ru-RU"/>
              <a:pPr>
                <a:defRPr/>
              </a:pPr>
              <a:t>14.12.2017</a:t>
            </a:fld>
            <a:endParaRPr lang="ru-RU" dirty="0"/>
          </a:p>
        </p:txBody>
      </p:sp>
      <p:sp>
        <p:nvSpPr>
          <p:cNvPr id="46" name="Нижний колонтитул 6"/>
          <p:cNvSpPr>
            <a:spLocks noGrp="1"/>
          </p:cNvSpPr>
          <p:nvPr>
            <p:ph type="ftr" sz="quarter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7" name="Номер слайда 7"/>
          <p:cNvSpPr>
            <a:spLocks noGrp="1"/>
          </p:cNvSpPr>
          <p:nvPr>
            <p:ph type="sldNum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98AD6-536B-475C-A221-76D1BD356FE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11732" y="1330347"/>
            <a:ext cx="3840480" cy="21031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6613" y="914400"/>
            <a:ext cx="6172201" cy="50292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511732" y="3555523"/>
            <a:ext cx="3840480" cy="238807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6D54C-09DD-41ED-861B-750A4A125988}" type="datetimeFigureOut">
              <a:rPr lang="ru-RU"/>
              <a:pPr>
                <a:defRPr/>
              </a:pPr>
              <a:t>14.12.2017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63CD9D-96B1-459C-8691-F8C69F12EFA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7"/>
          <p:cNvGrpSpPr>
            <a:grpSpLocks/>
          </p:cNvGrpSpPr>
          <p:nvPr/>
        </p:nvGrpSpPr>
        <p:grpSpPr bwMode="auto">
          <a:xfrm>
            <a:off x="595313" y="781050"/>
            <a:ext cx="6434137" cy="5054600"/>
            <a:chOff x="5162444" y="781398"/>
            <a:chExt cx="6433398" cy="5053665"/>
          </a:xfrm>
        </p:grpSpPr>
        <p:sp>
          <p:nvSpPr>
            <p:cNvPr id="6" name="Полилиния 42"/>
            <p:cNvSpPr>
              <a:spLocks/>
            </p:cNvSpPr>
            <p:nvPr/>
          </p:nvSpPr>
          <p:spPr bwMode="auto">
            <a:xfrm rot="16200000" flipV="1">
              <a:off x="3342718" y="3275693"/>
              <a:ext cx="3828342" cy="17460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7" name="Полилиния 43"/>
            <p:cNvSpPr>
              <a:spLocks/>
            </p:cNvSpPr>
            <p:nvPr/>
          </p:nvSpPr>
          <p:spPr bwMode="auto">
            <a:xfrm rot="16200000" flipV="1">
              <a:off x="9565004" y="3299501"/>
              <a:ext cx="3837865" cy="17461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grpSp>
          <p:nvGrpSpPr>
            <p:cNvPr id="8" name="Группа 10"/>
            <p:cNvGrpSpPr>
              <a:grpSpLocks/>
            </p:cNvGrpSpPr>
            <p:nvPr/>
          </p:nvGrpSpPr>
          <p:grpSpPr bwMode="auto">
            <a:xfrm>
              <a:off x="5814205" y="859113"/>
              <a:ext cx="5129146" cy="4880471"/>
              <a:chOff x="7856559" y="859113"/>
              <a:chExt cx="3086791" cy="4880471"/>
            </a:xfrm>
          </p:grpSpPr>
          <p:sp>
            <p:nvSpPr>
              <p:cNvPr id="17" name="Полилиния 41"/>
              <p:cNvSpPr>
                <a:spLocks/>
              </p:cNvSpPr>
              <p:nvPr/>
            </p:nvSpPr>
            <p:spPr bwMode="auto">
              <a:xfrm rot="16200000" flipV="1">
                <a:off x="9392238" y="4188656"/>
                <a:ext cx="15872" cy="3086477"/>
              </a:xfrm>
              <a:custGeom>
                <a:avLst/>
                <a:gdLst>
                  <a:gd name="T0" fmla="*/ 3 w 5"/>
                  <a:gd name="T1" fmla="*/ 0 h 868"/>
                  <a:gd name="T2" fmla="*/ 4 w 5"/>
                  <a:gd name="T3" fmla="*/ 217 h 868"/>
                  <a:gd name="T4" fmla="*/ 3 w 5"/>
                  <a:gd name="T5" fmla="*/ 326 h 868"/>
                  <a:gd name="T6" fmla="*/ 4 w 5"/>
                  <a:gd name="T7" fmla="*/ 434 h 868"/>
                  <a:gd name="T8" fmla="*/ 4 w 5"/>
                  <a:gd name="T9" fmla="*/ 651 h 868"/>
                  <a:gd name="T10" fmla="*/ 4 w 5"/>
                  <a:gd name="T11" fmla="*/ 760 h 868"/>
                  <a:gd name="T12" fmla="*/ 3 w 5"/>
                  <a:gd name="T13" fmla="*/ 868 h 868"/>
                  <a:gd name="T14" fmla="*/ 2 w 5"/>
                  <a:gd name="T15" fmla="*/ 868 h 868"/>
                  <a:gd name="T16" fmla="*/ 1 w 5"/>
                  <a:gd name="T17" fmla="*/ 760 h 868"/>
                  <a:gd name="T18" fmla="*/ 0 w 5"/>
                  <a:gd name="T19" fmla="*/ 651 h 868"/>
                  <a:gd name="T20" fmla="*/ 1 w 5"/>
                  <a:gd name="T21" fmla="*/ 434 h 868"/>
                  <a:gd name="T22" fmla="*/ 2 w 5"/>
                  <a:gd name="T23" fmla="*/ 326 h 868"/>
                  <a:gd name="T24" fmla="*/ 1 w 5"/>
                  <a:gd name="T25" fmla="*/ 217 h 868"/>
                  <a:gd name="T26" fmla="*/ 2 w 5"/>
                  <a:gd name="T27" fmla="*/ 0 h 868"/>
                  <a:gd name="T28" fmla="*/ 3 w 5"/>
                  <a:gd name="T29" fmla="*/ 0 h 8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868">
                    <a:moveTo>
                      <a:pt x="3" y="0"/>
                    </a:moveTo>
                    <a:cubicBezTo>
                      <a:pt x="4" y="73"/>
                      <a:pt x="4" y="145"/>
                      <a:pt x="4" y="217"/>
                    </a:cubicBezTo>
                    <a:cubicBezTo>
                      <a:pt x="4" y="253"/>
                      <a:pt x="3" y="290"/>
                      <a:pt x="3" y="326"/>
                    </a:cubicBezTo>
                    <a:cubicBezTo>
                      <a:pt x="3" y="362"/>
                      <a:pt x="3" y="398"/>
                      <a:pt x="4" y="434"/>
                    </a:cubicBezTo>
                    <a:cubicBezTo>
                      <a:pt x="4" y="507"/>
                      <a:pt x="5" y="579"/>
                      <a:pt x="4" y="651"/>
                    </a:cubicBezTo>
                    <a:cubicBezTo>
                      <a:pt x="5" y="687"/>
                      <a:pt x="4" y="724"/>
                      <a:pt x="4" y="760"/>
                    </a:cubicBezTo>
                    <a:cubicBezTo>
                      <a:pt x="4" y="796"/>
                      <a:pt x="3" y="832"/>
                      <a:pt x="3" y="868"/>
                    </a:cubicBezTo>
                    <a:cubicBezTo>
                      <a:pt x="2" y="868"/>
                      <a:pt x="2" y="868"/>
                      <a:pt x="2" y="868"/>
                    </a:cubicBezTo>
                    <a:cubicBezTo>
                      <a:pt x="2" y="832"/>
                      <a:pt x="1" y="796"/>
                      <a:pt x="1" y="760"/>
                    </a:cubicBezTo>
                    <a:cubicBezTo>
                      <a:pt x="1" y="724"/>
                      <a:pt x="0" y="687"/>
                      <a:pt x="0" y="651"/>
                    </a:cubicBezTo>
                    <a:cubicBezTo>
                      <a:pt x="0" y="579"/>
                      <a:pt x="1" y="507"/>
                      <a:pt x="1" y="434"/>
                    </a:cubicBezTo>
                    <a:cubicBezTo>
                      <a:pt x="2" y="398"/>
                      <a:pt x="2" y="362"/>
                      <a:pt x="2" y="326"/>
                    </a:cubicBezTo>
                    <a:cubicBezTo>
                      <a:pt x="2" y="290"/>
                      <a:pt x="1" y="253"/>
                      <a:pt x="1" y="217"/>
                    </a:cubicBezTo>
                    <a:cubicBezTo>
                      <a:pt x="0" y="145"/>
                      <a:pt x="1" y="73"/>
                      <a:pt x="2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  <p:sp>
            <p:nvSpPr>
              <p:cNvPr id="18" name="Полилиния 44"/>
              <p:cNvSpPr>
                <a:spLocks/>
              </p:cNvSpPr>
              <p:nvPr/>
            </p:nvSpPr>
            <p:spPr bwMode="auto">
              <a:xfrm rot="16200000" flipV="1">
                <a:off x="9367555" y="-651448"/>
                <a:ext cx="12698" cy="3033937"/>
              </a:xfrm>
              <a:custGeom>
                <a:avLst/>
                <a:gdLst>
                  <a:gd name="T0" fmla="*/ 2 w 4"/>
                  <a:gd name="T1" fmla="*/ 853 h 853"/>
                  <a:gd name="T2" fmla="*/ 0 w 4"/>
                  <a:gd name="T3" fmla="*/ 640 h 853"/>
                  <a:gd name="T4" fmla="*/ 1 w 4"/>
                  <a:gd name="T5" fmla="*/ 533 h 853"/>
                  <a:gd name="T6" fmla="*/ 1 w 4"/>
                  <a:gd name="T7" fmla="*/ 427 h 853"/>
                  <a:gd name="T8" fmla="*/ 0 w 4"/>
                  <a:gd name="T9" fmla="*/ 213 h 853"/>
                  <a:gd name="T10" fmla="*/ 0 w 4"/>
                  <a:gd name="T11" fmla="*/ 107 h 853"/>
                  <a:gd name="T12" fmla="*/ 2 w 4"/>
                  <a:gd name="T13" fmla="*/ 0 h 853"/>
                  <a:gd name="T14" fmla="*/ 2 w 4"/>
                  <a:gd name="T15" fmla="*/ 0 h 853"/>
                  <a:gd name="T16" fmla="*/ 3 w 4"/>
                  <a:gd name="T17" fmla="*/ 107 h 853"/>
                  <a:gd name="T18" fmla="*/ 4 w 4"/>
                  <a:gd name="T19" fmla="*/ 213 h 853"/>
                  <a:gd name="T20" fmla="*/ 3 w 4"/>
                  <a:gd name="T21" fmla="*/ 427 h 853"/>
                  <a:gd name="T22" fmla="*/ 2 w 4"/>
                  <a:gd name="T23" fmla="*/ 533 h 853"/>
                  <a:gd name="T24" fmla="*/ 3 w 4"/>
                  <a:gd name="T25" fmla="*/ 640 h 853"/>
                  <a:gd name="T26" fmla="*/ 2 w 4"/>
                  <a:gd name="T27" fmla="*/ 853 h 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853">
                    <a:moveTo>
                      <a:pt x="2" y="853"/>
                    </a:moveTo>
                    <a:cubicBezTo>
                      <a:pt x="0" y="782"/>
                      <a:pt x="0" y="711"/>
                      <a:pt x="0" y="640"/>
                    </a:cubicBezTo>
                    <a:cubicBezTo>
                      <a:pt x="0" y="604"/>
                      <a:pt x="1" y="569"/>
                      <a:pt x="1" y="533"/>
                    </a:cubicBezTo>
                    <a:cubicBezTo>
                      <a:pt x="1" y="498"/>
                      <a:pt x="1" y="462"/>
                      <a:pt x="1" y="427"/>
                    </a:cubicBezTo>
                    <a:cubicBezTo>
                      <a:pt x="0" y="356"/>
                      <a:pt x="0" y="284"/>
                      <a:pt x="0" y="213"/>
                    </a:cubicBezTo>
                    <a:cubicBezTo>
                      <a:pt x="0" y="178"/>
                      <a:pt x="0" y="142"/>
                      <a:pt x="0" y="107"/>
                    </a:cubicBezTo>
                    <a:cubicBezTo>
                      <a:pt x="1" y="71"/>
                      <a:pt x="1" y="36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36"/>
                      <a:pt x="3" y="71"/>
                      <a:pt x="3" y="107"/>
                    </a:cubicBezTo>
                    <a:cubicBezTo>
                      <a:pt x="4" y="142"/>
                      <a:pt x="4" y="178"/>
                      <a:pt x="4" y="213"/>
                    </a:cubicBezTo>
                    <a:cubicBezTo>
                      <a:pt x="4" y="284"/>
                      <a:pt x="3" y="356"/>
                      <a:pt x="3" y="427"/>
                    </a:cubicBezTo>
                    <a:cubicBezTo>
                      <a:pt x="3" y="462"/>
                      <a:pt x="2" y="498"/>
                      <a:pt x="2" y="533"/>
                    </a:cubicBezTo>
                    <a:cubicBezTo>
                      <a:pt x="3" y="569"/>
                      <a:pt x="3" y="604"/>
                      <a:pt x="3" y="640"/>
                    </a:cubicBezTo>
                    <a:cubicBezTo>
                      <a:pt x="4" y="711"/>
                      <a:pt x="3" y="782"/>
                      <a:pt x="2" y="85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>
                  <a:latin typeface="+mn-lt"/>
                  <a:cs typeface="+mn-cs"/>
                </a:endParaRPr>
              </a:p>
            </p:txBody>
          </p:sp>
        </p:grpSp>
        <p:sp>
          <p:nvSpPr>
            <p:cNvPr id="9" name="Полилиния 45"/>
            <p:cNvSpPr>
              <a:spLocks noEditPoints="1"/>
            </p:cNvSpPr>
            <p:nvPr/>
          </p:nvSpPr>
          <p:spPr bwMode="auto">
            <a:xfrm rot="16200000" flipV="1">
              <a:off x="5185477" y="5323170"/>
              <a:ext cx="477750" cy="523815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0" name="Полилиния 46"/>
            <p:cNvSpPr>
              <a:spLocks noEditPoints="1"/>
            </p:cNvSpPr>
            <p:nvPr/>
          </p:nvSpPr>
          <p:spPr bwMode="auto">
            <a:xfrm rot="16200000" flipV="1">
              <a:off x="5197382" y="5323965"/>
              <a:ext cx="477749" cy="512704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1" name="Полилиния 47"/>
            <p:cNvSpPr>
              <a:spLocks noEditPoints="1"/>
            </p:cNvSpPr>
            <p:nvPr/>
          </p:nvSpPr>
          <p:spPr bwMode="auto">
            <a:xfrm rot="16200000" flipV="1">
              <a:off x="11077601" y="5321583"/>
              <a:ext cx="507906" cy="51905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2" name="Полилиния 48"/>
            <p:cNvSpPr>
              <a:spLocks noEditPoints="1"/>
            </p:cNvSpPr>
            <p:nvPr/>
          </p:nvSpPr>
          <p:spPr bwMode="auto">
            <a:xfrm rot="16200000" flipV="1">
              <a:off x="11092679" y="5320789"/>
              <a:ext cx="471401" cy="534926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3" name="Полилиния 49"/>
            <p:cNvSpPr>
              <a:spLocks noEditPoints="1"/>
            </p:cNvSpPr>
            <p:nvPr/>
          </p:nvSpPr>
          <p:spPr bwMode="auto">
            <a:xfrm rot="16200000" flipV="1">
              <a:off x="11051408" y="771858"/>
              <a:ext cx="468226" cy="519052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4" name="Полилиния 50"/>
            <p:cNvSpPr>
              <a:spLocks noEditPoints="1"/>
            </p:cNvSpPr>
            <p:nvPr/>
          </p:nvSpPr>
          <p:spPr bwMode="auto">
            <a:xfrm rot="16200000" flipV="1">
              <a:off x="11044265" y="786937"/>
              <a:ext cx="468226" cy="488894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5" name="Полилиния 51"/>
            <p:cNvSpPr>
              <a:spLocks noEditPoints="1"/>
            </p:cNvSpPr>
            <p:nvPr/>
          </p:nvSpPr>
          <p:spPr bwMode="auto">
            <a:xfrm rot="16200000" flipV="1">
              <a:off x="5232300" y="721066"/>
              <a:ext cx="423785" cy="544449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6" name="Полилиния 52"/>
            <p:cNvSpPr>
              <a:spLocks noEditPoints="1"/>
            </p:cNvSpPr>
            <p:nvPr/>
          </p:nvSpPr>
          <p:spPr bwMode="auto">
            <a:xfrm rot="16200000" flipV="1">
              <a:off x="5241825" y="749637"/>
              <a:ext cx="428546" cy="492068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2891" y="1330347"/>
            <a:ext cx="3840480" cy="21031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6613" y="1031195"/>
            <a:ext cx="5943600" cy="4572000"/>
          </a:xfrm>
          <a:solidFill>
            <a:schemeClr val="accent2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492891" y="3555521"/>
            <a:ext cx="3840480" cy="216851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882A1A-DB46-4E5C-A11E-AA0D51313315}" type="datetimeFigureOut">
              <a:rPr lang="ru-RU"/>
              <a:pPr>
                <a:defRPr/>
              </a:pPr>
              <a:t>14.12.2017</a:t>
            </a:fld>
            <a:endParaRPr lang="ru-RU" dirty="0"/>
          </a:p>
        </p:txBody>
      </p:sp>
      <p:sp>
        <p:nvSpPr>
          <p:cNvPr id="2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2A876-51B6-42F3-A62B-1E7C0B8DA65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8BAEB1-6C21-4D0D-AD0C-76B5620C26F9}" type="datetimeFigureOut">
              <a:rPr lang="ru-RU"/>
              <a:pPr>
                <a:defRPr/>
              </a:pPr>
              <a:t>14.12.2017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75855-A7A9-40A4-9D58-45B3516FBCF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624268" y="304800"/>
            <a:ext cx="1729531" cy="56769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199" y="304800"/>
            <a:ext cx="8633671" cy="56769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2B4FB2-2C59-49B1-9B43-0F72D9AA57EA}" type="datetimeFigureOut">
              <a:rPr lang="ru-RU"/>
              <a:pPr>
                <a:defRPr/>
              </a:pPr>
              <a:t>14.12.2017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2B3E9-E7A9-44C6-98AB-9E309F4EA18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08205A-BA25-4FE9-AF72-B19FE9352084}" type="datetimeFigureOut">
              <a:rPr lang="ru-RU"/>
              <a:pPr>
                <a:defRPr/>
              </a:pPr>
              <a:t>14.12.2017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0165E8-C34E-44AA-B9E4-126C1F08531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5613" y="1828800"/>
            <a:ext cx="6858002" cy="1828800"/>
          </a:xfrm>
        </p:spPr>
        <p:txBody>
          <a:bodyPr>
            <a:normAutofit/>
          </a:bodyPr>
          <a:lstStyle>
            <a:lvl1pPr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65610" y="3733800"/>
            <a:ext cx="6858002" cy="9144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65212" y="1825625"/>
            <a:ext cx="4954588" cy="41879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4951414" cy="41879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565426-C33B-47EB-AF43-F81FB3F28084}" type="datetimeFigureOut">
              <a:rPr lang="ru-RU"/>
              <a:pPr>
                <a:defRPr/>
              </a:pPr>
              <a:t>14.12.2017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65F0BF-9E3A-4839-B9BE-100507717AF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9848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069848" y="2505075"/>
            <a:ext cx="4956048" cy="3476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4956048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956048" cy="3476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616C45-D3B4-43A0-A08D-4DAC1382A34C}" type="datetimeFigureOut">
              <a:rPr lang="ru-RU"/>
              <a:pPr>
                <a:defRPr/>
              </a:pPr>
              <a:t>14.12.2017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DCDA3B-2596-4767-8704-8D4F286CC44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0BCA3-C767-4B29-B09A-6AC2E3149D4C}" type="datetimeFigureOut">
              <a:rPr lang="ru-RU"/>
              <a:pPr>
                <a:defRPr/>
              </a:pPr>
              <a:t>14.12.2017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7EBBB-7833-4A4D-91FD-7B9A7AAEBF6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8AA60-5F24-4292-94E8-F4CCC8DBECC9}" type="datetimeFigureOut">
              <a:rPr lang="ru-RU"/>
              <a:pPr>
                <a:defRPr/>
              </a:pPr>
              <a:t>14.12.2017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B3DD7B-CB35-469B-83D1-DCABD23CE95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Две картинки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8"/>
          <p:cNvGrpSpPr/>
          <p:nvPr/>
        </p:nvGrpSpPr>
        <p:grpSpPr>
          <a:xfrm>
            <a:off x="574431" y="724619"/>
            <a:ext cx="5318979" cy="379562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7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8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9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0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1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2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3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4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5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6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7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8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</p:grpSp>
      <p:grpSp>
        <p:nvGrpSpPr>
          <p:cNvPr id="19" name="Группа 21"/>
          <p:cNvGrpSpPr/>
          <p:nvPr/>
        </p:nvGrpSpPr>
        <p:grpSpPr>
          <a:xfrm>
            <a:off x="6285120" y="724619"/>
            <a:ext cx="5318979" cy="379562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0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21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22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23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24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25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26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27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28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29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30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31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</p:grpSp>
      <p:sp>
        <p:nvSpPr>
          <p:cNvPr id="36" name="Рисунок 33"/>
          <p:cNvSpPr>
            <a:spLocks noGrp="1" noChangeAspect="1"/>
          </p:cNvSpPr>
          <p:nvPr>
            <p:ph type="pic" sz="quarter" idx="17"/>
          </p:nvPr>
        </p:nvSpPr>
        <p:spPr>
          <a:xfrm>
            <a:off x="833620" y="1020195"/>
            <a:ext cx="4800601" cy="32004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37" name="Рисунок 33"/>
          <p:cNvSpPr>
            <a:spLocks noGrp="1" noChangeAspect="1"/>
          </p:cNvSpPr>
          <p:nvPr>
            <p:ph type="pic" sz="quarter" idx="18"/>
          </p:nvPr>
        </p:nvSpPr>
        <p:spPr>
          <a:xfrm>
            <a:off x="6544309" y="1020195"/>
            <a:ext cx="4800601" cy="32004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39" name="Текст 3"/>
          <p:cNvSpPr>
            <a:spLocks noGrp="1"/>
          </p:cNvSpPr>
          <p:nvPr>
            <p:ph type="body" sz="half" idx="2"/>
          </p:nvPr>
        </p:nvSpPr>
        <p:spPr>
          <a:xfrm>
            <a:off x="1052423" y="4648200"/>
            <a:ext cx="4368980" cy="1295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0" name="Текст 3"/>
          <p:cNvSpPr>
            <a:spLocks noGrp="1"/>
          </p:cNvSpPr>
          <p:nvPr>
            <p:ph type="body" sz="half" idx="19"/>
          </p:nvPr>
        </p:nvSpPr>
        <p:spPr>
          <a:xfrm>
            <a:off x="6742908" y="4648200"/>
            <a:ext cx="4368980" cy="1295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Дата 5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8D795-5F97-43D8-89DF-DF4D66E1882C}" type="datetimeFigureOut">
              <a:rPr lang="ru-RU"/>
              <a:pPr>
                <a:defRPr/>
              </a:pPr>
              <a:t>14.12.2017</a:t>
            </a:fld>
            <a:endParaRPr lang="ru-RU" dirty="0"/>
          </a:p>
        </p:txBody>
      </p:sp>
      <p:sp>
        <p:nvSpPr>
          <p:cNvPr id="33" name="Нижний колонтитул 6"/>
          <p:cNvSpPr>
            <a:spLocks noGrp="1"/>
          </p:cNvSpPr>
          <p:nvPr>
            <p:ph type="ftr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4" name="Номер слайда 7"/>
          <p:cNvSpPr>
            <a:spLocks noGrp="1"/>
          </p:cNvSpPr>
          <p:nvPr>
            <p:ph type="sldNum" sz="quarter" idx="2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467BC-0E58-4BAC-B5D0-602D90518F2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артинки с подписями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34"/>
          <p:cNvGrpSpPr>
            <a:grpSpLocks noChangeAspect="1"/>
          </p:cNvGrpSpPr>
          <p:nvPr/>
        </p:nvGrpSpPr>
        <p:grpSpPr>
          <a:xfrm rot="5400000">
            <a:off x="4030971" y="647727"/>
            <a:ext cx="4116828" cy="3383280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9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0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1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2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3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4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5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6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7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8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19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20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</p:grpSp>
      <p:grpSp>
        <p:nvGrpSpPr>
          <p:cNvPr id="21" name="Группа 51"/>
          <p:cNvGrpSpPr>
            <a:grpSpLocks noChangeAspect="1"/>
          </p:cNvGrpSpPr>
          <p:nvPr/>
        </p:nvGrpSpPr>
        <p:grpSpPr>
          <a:xfrm rot="5400000">
            <a:off x="263071" y="1127733"/>
            <a:ext cx="4114800" cy="3381614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22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23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24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25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26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27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28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29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30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31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32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33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</p:grpSp>
      <p:grpSp>
        <p:nvGrpSpPr>
          <p:cNvPr id="34" name="Группа 64"/>
          <p:cNvGrpSpPr>
            <a:grpSpLocks noChangeAspect="1"/>
          </p:cNvGrpSpPr>
          <p:nvPr/>
        </p:nvGrpSpPr>
        <p:grpSpPr>
          <a:xfrm rot="5400000">
            <a:off x="7803905" y="1127738"/>
            <a:ext cx="4114800" cy="3381613"/>
            <a:chOff x="895350" y="3313113"/>
            <a:chExt cx="3613151" cy="2790825"/>
          </a:xfrm>
          <a:solidFill>
            <a:schemeClr val="tx1">
              <a:lumMod val="50000"/>
            </a:schemeClr>
          </a:solidFill>
        </p:grpSpPr>
        <p:sp>
          <p:nvSpPr>
            <p:cNvPr id="35" name="Полилиния 41"/>
            <p:cNvSpPr>
              <a:spLocks/>
            </p:cNvSpPr>
            <p:nvPr/>
          </p:nvSpPr>
          <p:spPr bwMode="auto">
            <a:xfrm>
              <a:off x="963613" y="3725863"/>
              <a:ext cx="11113" cy="1952625"/>
            </a:xfrm>
            <a:custGeom>
              <a:avLst/>
              <a:gdLst>
                <a:gd name="T0" fmla="*/ 3 w 5"/>
                <a:gd name="T1" fmla="*/ 0 h 868"/>
                <a:gd name="T2" fmla="*/ 4 w 5"/>
                <a:gd name="T3" fmla="*/ 217 h 868"/>
                <a:gd name="T4" fmla="*/ 3 w 5"/>
                <a:gd name="T5" fmla="*/ 326 h 868"/>
                <a:gd name="T6" fmla="*/ 4 w 5"/>
                <a:gd name="T7" fmla="*/ 434 h 868"/>
                <a:gd name="T8" fmla="*/ 4 w 5"/>
                <a:gd name="T9" fmla="*/ 651 h 868"/>
                <a:gd name="T10" fmla="*/ 4 w 5"/>
                <a:gd name="T11" fmla="*/ 760 h 868"/>
                <a:gd name="T12" fmla="*/ 3 w 5"/>
                <a:gd name="T13" fmla="*/ 868 h 868"/>
                <a:gd name="T14" fmla="*/ 2 w 5"/>
                <a:gd name="T15" fmla="*/ 868 h 868"/>
                <a:gd name="T16" fmla="*/ 1 w 5"/>
                <a:gd name="T17" fmla="*/ 760 h 868"/>
                <a:gd name="T18" fmla="*/ 0 w 5"/>
                <a:gd name="T19" fmla="*/ 651 h 868"/>
                <a:gd name="T20" fmla="*/ 1 w 5"/>
                <a:gd name="T21" fmla="*/ 434 h 868"/>
                <a:gd name="T22" fmla="*/ 2 w 5"/>
                <a:gd name="T23" fmla="*/ 326 h 868"/>
                <a:gd name="T24" fmla="*/ 1 w 5"/>
                <a:gd name="T25" fmla="*/ 217 h 868"/>
                <a:gd name="T26" fmla="*/ 2 w 5"/>
                <a:gd name="T27" fmla="*/ 0 h 868"/>
                <a:gd name="T28" fmla="*/ 3 w 5"/>
                <a:gd name="T29" fmla="*/ 0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868">
                  <a:moveTo>
                    <a:pt x="3" y="0"/>
                  </a:moveTo>
                  <a:cubicBezTo>
                    <a:pt x="4" y="73"/>
                    <a:pt x="4" y="145"/>
                    <a:pt x="4" y="217"/>
                  </a:cubicBezTo>
                  <a:cubicBezTo>
                    <a:pt x="4" y="253"/>
                    <a:pt x="3" y="290"/>
                    <a:pt x="3" y="326"/>
                  </a:cubicBezTo>
                  <a:cubicBezTo>
                    <a:pt x="3" y="362"/>
                    <a:pt x="3" y="398"/>
                    <a:pt x="4" y="434"/>
                  </a:cubicBezTo>
                  <a:cubicBezTo>
                    <a:pt x="4" y="507"/>
                    <a:pt x="5" y="579"/>
                    <a:pt x="4" y="651"/>
                  </a:cubicBezTo>
                  <a:cubicBezTo>
                    <a:pt x="5" y="687"/>
                    <a:pt x="4" y="724"/>
                    <a:pt x="4" y="760"/>
                  </a:cubicBezTo>
                  <a:cubicBezTo>
                    <a:pt x="4" y="796"/>
                    <a:pt x="3" y="832"/>
                    <a:pt x="3" y="868"/>
                  </a:cubicBezTo>
                  <a:cubicBezTo>
                    <a:pt x="2" y="868"/>
                    <a:pt x="2" y="868"/>
                    <a:pt x="2" y="868"/>
                  </a:cubicBezTo>
                  <a:cubicBezTo>
                    <a:pt x="2" y="832"/>
                    <a:pt x="1" y="796"/>
                    <a:pt x="1" y="760"/>
                  </a:cubicBezTo>
                  <a:cubicBezTo>
                    <a:pt x="1" y="724"/>
                    <a:pt x="0" y="687"/>
                    <a:pt x="0" y="651"/>
                  </a:cubicBezTo>
                  <a:cubicBezTo>
                    <a:pt x="0" y="579"/>
                    <a:pt x="1" y="507"/>
                    <a:pt x="1" y="434"/>
                  </a:cubicBezTo>
                  <a:cubicBezTo>
                    <a:pt x="2" y="398"/>
                    <a:pt x="2" y="362"/>
                    <a:pt x="2" y="326"/>
                  </a:cubicBezTo>
                  <a:cubicBezTo>
                    <a:pt x="2" y="290"/>
                    <a:pt x="1" y="253"/>
                    <a:pt x="1" y="217"/>
                  </a:cubicBezTo>
                  <a:cubicBezTo>
                    <a:pt x="0" y="145"/>
                    <a:pt x="1" y="73"/>
                    <a:pt x="2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36" name="Полилиния 42"/>
            <p:cNvSpPr>
              <a:spLocks/>
            </p:cNvSpPr>
            <p:nvPr/>
          </p:nvSpPr>
          <p:spPr bwMode="auto">
            <a:xfrm>
              <a:off x="1350963" y="6038850"/>
              <a:ext cx="2736850" cy="11113"/>
            </a:xfrm>
            <a:custGeom>
              <a:avLst/>
              <a:gdLst>
                <a:gd name="T0" fmla="*/ 0 w 1216"/>
                <a:gd name="T1" fmla="*/ 2 h 5"/>
                <a:gd name="T2" fmla="*/ 304 w 1216"/>
                <a:gd name="T3" fmla="*/ 1 h 5"/>
                <a:gd name="T4" fmla="*/ 456 w 1216"/>
                <a:gd name="T5" fmla="*/ 2 h 5"/>
                <a:gd name="T6" fmla="*/ 608 w 1216"/>
                <a:gd name="T7" fmla="*/ 1 h 5"/>
                <a:gd name="T8" fmla="*/ 912 w 1216"/>
                <a:gd name="T9" fmla="*/ 0 h 5"/>
                <a:gd name="T10" fmla="*/ 1064 w 1216"/>
                <a:gd name="T11" fmla="*/ 1 h 5"/>
                <a:gd name="T12" fmla="*/ 1216 w 1216"/>
                <a:gd name="T13" fmla="*/ 2 h 5"/>
                <a:gd name="T14" fmla="*/ 1216 w 1216"/>
                <a:gd name="T15" fmla="*/ 2 h 5"/>
                <a:gd name="T16" fmla="*/ 1064 w 1216"/>
                <a:gd name="T17" fmla="*/ 4 h 5"/>
                <a:gd name="T18" fmla="*/ 912 w 1216"/>
                <a:gd name="T19" fmla="*/ 4 h 5"/>
                <a:gd name="T20" fmla="*/ 608 w 1216"/>
                <a:gd name="T21" fmla="*/ 3 h 5"/>
                <a:gd name="T22" fmla="*/ 456 w 1216"/>
                <a:gd name="T23" fmla="*/ 3 h 5"/>
                <a:gd name="T24" fmla="*/ 304 w 1216"/>
                <a:gd name="T25" fmla="*/ 4 h 5"/>
                <a:gd name="T26" fmla="*/ 0 w 1216"/>
                <a:gd name="T2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16" h="5">
                  <a:moveTo>
                    <a:pt x="0" y="2"/>
                  </a:moveTo>
                  <a:cubicBezTo>
                    <a:pt x="101" y="1"/>
                    <a:pt x="202" y="0"/>
                    <a:pt x="304" y="1"/>
                  </a:cubicBezTo>
                  <a:cubicBezTo>
                    <a:pt x="354" y="1"/>
                    <a:pt x="405" y="2"/>
                    <a:pt x="456" y="2"/>
                  </a:cubicBezTo>
                  <a:cubicBezTo>
                    <a:pt x="506" y="2"/>
                    <a:pt x="557" y="1"/>
                    <a:pt x="608" y="1"/>
                  </a:cubicBezTo>
                  <a:cubicBezTo>
                    <a:pt x="709" y="1"/>
                    <a:pt x="810" y="0"/>
                    <a:pt x="912" y="0"/>
                  </a:cubicBezTo>
                  <a:cubicBezTo>
                    <a:pt x="962" y="0"/>
                    <a:pt x="1013" y="1"/>
                    <a:pt x="1064" y="1"/>
                  </a:cubicBezTo>
                  <a:cubicBezTo>
                    <a:pt x="1114" y="1"/>
                    <a:pt x="1165" y="1"/>
                    <a:pt x="1216" y="2"/>
                  </a:cubicBezTo>
                  <a:cubicBezTo>
                    <a:pt x="1216" y="2"/>
                    <a:pt x="1216" y="2"/>
                    <a:pt x="1216" y="2"/>
                  </a:cubicBezTo>
                  <a:cubicBezTo>
                    <a:pt x="1165" y="3"/>
                    <a:pt x="1114" y="3"/>
                    <a:pt x="1064" y="4"/>
                  </a:cubicBezTo>
                  <a:cubicBezTo>
                    <a:pt x="1013" y="4"/>
                    <a:pt x="962" y="4"/>
                    <a:pt x="912" y="4"/>
                  </a:cubicBezTo>
                  <a:cubicBezTo>
                    <a:pt x="810" y="5"/>
                    <a:pt x="709" y="4"/>
                    <a:pt x="608" y="3"/>
                  </a:cubicBezTo>
                  <a:cubicBezTo>
                    <a:pt x="557" y="3"/>
                    <a:pt x="506" y="3"/>
                    <a:pt x="456" y="3"/>
                  </a:cubicBezTo>
                  <a:cubicBezTo>
                    <a:pt x="405" y="3"/>
                    <a:pt x="354" y="4"/>
                    <a:pt x="304" y="4"/>
                  </a:cubicBezTo>
                  <a:cubicBezTo>
                    <a:pt x="202" y="4"/>
                    <a:pt x="10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37" name="Полилиния 43"/>
            <p:cNvSpPr>
              <a:spLocks/>
            </p:cNvSpPr>
            <p:nvPr/>
          </p:nvSpPr>
          <p:spPr bwMode="auto">
            <a:xfrm>
              <a:off x="1330325" y="3378200"/>
              <a:ext cx="2743200" cy="11113"/>
            </a:xfrm>
            <a:custGeom>
              <a:avLst/>
              <a:gdLst>
                <a:gd name="T0" fmla="*/ 0 w 1219"/>
                <a:gd name="T1" fmla="*/ 2 h 5"/>
                <a:gd name="T2" fmla="*/ 304 w 1219"/>
                <a:gd name="T3" fmla="*/ 1 h 5"/>
                <a:gd name="T4" fmla="*/ 457 w 1219"/>
                <a:gd name="T5" fmla="*/ 2 h 5"/>
                <a:gd name="T6" fmla="*/ 609 w 1219"/>
                <a:gd name="T7" fmla="*/ 1 h 5"/>
                <a:gd name="T8" fmla="*/ 914 w 1219"/>
                <a:gd name="T9" fmla="*/ 0 h 5"/>
                <a:gd name="T10" fmla="*/ 1067 w 1219"/>
                <a:gd name="T11" fmla="*/ 1 h 5"/>
                <a:gd name="T12" fmla="*/ 1219 w 1219"/>
                <a:gd name="T13" fmla="*/ 2 h 5"/>
                <a:gd name="T14" fmla="*/ 1219 w 1219"/>
                <a:gd name="T15" fmla="*/ 3 h 5"/>
                <a:gd name="T16" fmla="*/ 1067 w 1219"/>
                <a:gd name="T17" fmla="*/ 4 h 5"/>
                <a:gd name="T18" fmla="*/ 914 w 1219"/>
                <a:gd name="T19" fmla="*/ 4 h 5"/>
                <a:gd name="T20" fmla="*/ 609 w 1219"/>
                <a:gd name="T21" fmla="*/ 3 h 5"/>
                <a:gd name="T22" fmla="*/ 457 w 1219"/>
                <a:gd name="T23" fmla="*/ 3 h 5"/>
                <a:gd name="T24" fmla="*/ 304 w 1219"/>
                <a:gd name="T25" fmla="*/ 4 h 5"/>
                <a:gd name="T26" fmla="*/ 0 w 1219"/>
                <a:gd name="T27" fmla="*/ 3 h 5"/>
                <a:gd name="T28" fmla="*/ 0 w 1219"/>
                <a:gd name="T2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9" h="5">
                  <a:moveTo>
                    <a:pt x="0" y="2"/>
                  </a:moveTo>
                  <a:cubicBezTo>
                    <a:pt x="101" y="1"/>
                    <a:pt x="203" y="0"/>
                    <a:pt x="304" y="1"/>
                  </a:cubicBezTo>
                  <a:cubicBezTo>
                    <a:pt x="355" y="1"/>
                    <a:pt x="406" y="2"/>
                    <a:pt x="457" y="2"/>
                  </a:cubicBezTo>
                  <a:cubicBezTo>
                    <a:pt x="508" y="2"/>
                    <a:pt x="559" y="1"/>
                    <a:pt x="609" y="1"/>
                  </a:cubicBezTo>
                  <a:cubicBezTo>
                    <a:pt x="711" y="1"/>
                    <a:pt x="813" y="0"/>
                    <a:pt x="914" y="0"/>
                  </a:cubicBezTo>
                  <a:cubicBezTo>
                    <a:pt x="965" y="0"/>
                    <a:pt x="1016" y="1"/>
                    <a:pt x="1067" y="1"/>
                  </a:cubicBezTo>
                  <a:cubicBezTo>
                    <a:pt x="1117" y="1"/>
                    <a:pt x="1168" y="1"/>
                    <a:pt x="1219" y="2"/>
                  </a:cubicBezTo>
                  <a:cubicBezTo>
                    <a:pt x="1219" y="3"/>
                    <a:pt x="1219" y="3"/>
                    <a:pt x="1219" y="3"/>
                  </a:cubicBezTo>
                  <a:cubicBezTo>
                    <a:pt x="1168" y="3"/>
                    <a:pt x="1117" y="4"/>
                    <a:pt x="1067" y="4"/>
                  </a:cubicBezTo>
                  <a:cubicBezTo>
                    <a:pt x="1016" y="4"/>
                    <a:pt x="965" y="4"/>
                    <a:pt x="914" y="4"/>
                  </a:cubicBezTo>
                  <a:cubicBezTo>
                    <a:pt x="813" y="5"/>
                    <a:pt x="711" y="4"/>
                    <a:pt x="609" y="3"/>
                  </a:cubicBezTo>
                  <a:cubicBezTo>
                    <a:pt x="559" y="3"/>
                    <a:pt x="508" y="3"/>
                    <a:pt x="457" y="3"/>
                  </a:cubicBezTo>
                  <a:cubicBezTo>
                    <a:pt x="406" y="3"/>
                    <a:pt x="355" y="4"/>
                    <a:pt x="304" y="4"/>
                  </a:cubicBezTo>
                  <a:cubicBezTo>
                    <a:pt x="203" y="4"/>
                    <a:pt x="101" y="4"/>
                    <a:pt x="0" y="3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38" name="Полилиния 44"/>
            <p:cNvSpPr>
              <a:spLocks/>
            </p:cNvSpPr>
            <p:nvPr/>
          </p:nvSpPr>
          <p:spPr bwMode="auto">
            <a:xfrm>
              <a:off x="4443413" y="3759200"/>
              <a:ext cx="9525" cy="1919288"/>
            </a:xfrm>
            <a:custGeom>
              <a:avLst/>
              <a:gdLst>
                <a:gd name="T0" fmla="*/ 2 w 4"/>
                <a:gd name="T1" fmla="*/ 853 h 853"/>
                <a:gd name="T2" fmla="*/ 0 w 4"/>
                <a:gd name="T3" fmla="*/ 640 h 853"/>
                <a:gd name="T4" fmla="*/ 1 w 4"/>
                <a:gd name="T5" fmla="*/ 533 h 853"/>
                <a:gd name="T6" fmla="*/ 1 w 4"/>
                <a:gd name="T7" fmla="*/ 427 h 853"/>
                <a:gd name="T8" fmla="*/ 0 w 4"/>
                <a:gd name="T9" fmla="*/ 213 h 853"/>
                <a:gd name="T10" fmla="*/ 0 w 4"/>
                <a:gd name="T11" fmla="*/ 107 h 853"/>
                <a:gd name="T12" fmla="*/ 2 w 4"/>
                <a:gd name="T13" fmla="*/ 0 h 853"/>
                <a:gd name="T14" fmla="*/ 2 w 4"/>
                <a:gd name="T15" fmla="*/ 0 h 853"/>
                <a:gd name="T16" fmla="*/ 3 w 4"/>
                <a:gd name="T17" fmla="*/ 107 h 853"/>
                <a:gd name="T18" fmla="*/ 4 w 4"/>
                <a:gd name="T19" fmla="*/ 213 h 853"/>
                <a:gd name="T20" fmla="*/ 3 w 4"/>
                <a:gd name="T21" fmla="*/ 427 h 853"/>
                <a:gd name="T22" fmla="*/ 2 w 4"/>
                <a:gd name="T23" fmla="*/ 533 h 853"/>
                <a:gd name="T24" fmla="*/ 3 w 4"/>
                <a:gd name="T25" fmla="*/ 640 h 853"/>
                <a:gd name="T26" fmla="*/ 2 w 4"/>
                <a:gd name="T27" fmla="*/ 853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853">
                  <a:moveTo>
                    <a:pt x="2" y="853"/>
                  </a:moveTo>
                  <a:cubicBezTo>
                    <a:pt x="0" y="782"/>
                    <a:pt x="0" y="711"/>
                    <a:pt x="0" y="640"/>
                  </a:cubicBezTo>
                  <a:cubicBezTo>
                    <a:pt x="0" y="604"/>
                    <a:pt x="1" y="569"/>
                    <a:pt x="1" y="533"/>
                  </a:cubicBezTo>
                  <a:cubicBezTo>
                    <a:pt x="1" y="498"/>
                    <a:pt x="1" y="462"/>
                    <a:pt x="1" y="427"/>
                  </a:cubicBezTo>
                  <a:cubicBezTo>
                    <a:pt x="0" y="356"/>
                    <a:pt x="0" y="284"/>
                    <a:pt x="0" y="213"/>
                  </a:cubicBezTo>
                  <a:cubicBezTo>
                    <a:pt x="0" y="178"/>
                    <a:pt x="0" y="142"/>
                    <a:pt x="0" y="107"/>
                  </a:cubicBezTo>
                  <a:cubicBezTo>
                    <a:pt x="1" y="71"/>
                    <a:pt x="1" y="36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36"/>
                    <a:pt x="3" y="71"/>
                    <a:pt x="3" y="107"/>
                  </a:cubicBezTo>
                  <a:cubicBezTo>
                    <a:pt x="4" y="142"/>
                    <a:pt x="4" y="178"/>
                    <a:pt x="4" y="213"/>
                  </a:cubicBezTo>
                  <a:cubicBezTo>
                    <a:pt x="4" y="284"/>
                    <a:pt x="3" y="356"/>
                    <a:pt x="3" y="427"/>
                  </a:cubicBezTo>
                  <a:cubicBezTo>
                    <a:pt x="3" y="462"/>
                    <a:pt x="2" y="498"/>
                    <a:pt x="2" y="533"/>
                  </a:cubicBezTo>
                  <a:cubicBezTo>
                    <a:pt x="3" y="569"/>
                    <a:pt x="3" y="604"/>
                    <a:pt x="3" y="640"/>
                  </a:cubicBezTo>
                  <a:cubicBezTo>
                    <a:pt x="4" y="711"/>
                    <a:pt x="3" y="782"/>
                    <a:pt x="2" y="8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39" name="Полилиния 45"/>
            <p:cNvSpPr>
              <a:spLocks noEditPoints="1"/>
            </p:cNvSpPr>
            <p:nvPr/>
          </p:nvSpPr>
          <p:spPr bwMode="auto">
            <a:xfrm>
              <a:off x="903288" y="5772150"/>
              <a:ext cx="341313" cy="331788"/>
            </a:xfrm>
            <a:custGeom>
              <a:avLst/>
              <a:gdLst>
                <a:gd name="T0" fmla="*/ 127 w 152"/>
                <a:gd name="T1" fmla="*/ 122 h 148"/>
                <a:gd name="T2" fmla="*/ 84 w 152"/>
                <a:gd name="T3" fmla="*/ 134 h 148"/>
                <a:gd name="T4" fmla="*/ 112 w 152"/>
                <a:gd name="T5" fmla="*/ 131 h 148"/>
                <a:gd name="T6" fmla="*/ 48 w 152"/>
                <a:gd name="T7" fmla="*/ 142 h 148"/>
                <a:gd name="T8" fmla="*/ 4 w 152"/>
                <a:gd name="T9" fmla="*/ 95 h 148"/>
                <a:gd name="T10" fmla="*/ 20 w 152"/>
                <a:gd name="T11" fmla="*/ 61 h 148"/>
                <a:gd name="T12" fmla="*/ 26 w 152"/>
                <a:gd name="T13" fmla="*/ 58 h 148"/>
                <a:gd name="T14" fmla="*/ 31 w 152"/>
                <a:gd name="T15" fmla="*/ 23 h 148"/>
                <a:gd name="T16" fmla="*/ 19 w 152"/>
                <a:gd name="T17" fmla="*/ 0 h 148"/>
                <a:gd name="T18" fmla="*/ 33 w 152"/>
                <a:gd name="T19" fmla="*/ 57 h 148"/>
                <a:gd name="T20" fmla="*/ 41 w 152"/>
                <a:gd name="T21" fmla="*/ 63 h 148"/>
                <a:gd name="T22" fmla="*/ 36 w 152"/>
                <a:gd name="T23" fmla="*/ 80 h 148"/>
                <a:gd name="T24" fmla="*/ 26 w 152"/>
                <a:gd name="T25" fmla="*/ 67 h 148"/>
                <a:gd name="T26" fmla="*/ 64 w 152"/>
                <a:gd name="T27" fmla="*/ 132 h 148"/>
                <a:gd name="T28" fmla="*/ 84 w 152"/>
                <a:gd name="T29" fmla="*/ 112 h 148"/>
                <a:gd name="T30" fmla="*/ 77 w 152"/>
                <a:gd name="T31" fmla="*/ 131 h 148"/>
                <a:gd name="T32" fmla="*/ 152 w 152"/>
                <a:gd name="T33" fmla="*/ 129 h 148"/>
                <a:gd name="T34" fmla="*/ 114 w 152"/>
                <a:gd name="T35" fmla="*/ 131 h 148"/>
                <a:gd name="T36" fmla="*/ 127 w 152"/>
                <a:gd name="T37" fmla="*/ 122 h 148"/>
                <a:gd name="T38" fmla="*/ 74 w 152"/>
                <a:gd name="T39" fmla="*/ 128 h 148"/>
                <a:gd name="T40" fmla="*/ 68 w 152"/>
                <a:gd name="T41" fmla="*/ 112 h 148"/>
                <a:gd name="T42" fmla="*/ 66 w 152"/>
                <a:gd name="T43" fmla="*/ 117 h 148"/>
                <a:gd name="T44" fmla="*/ 66 w 152"/>
                <a:gd name="T45" fmla="*/ 125 h 148"/>
                <a:gd name="T46" fmla="*/ 73 w 152"/>
                <a:gd name="T47" fmla="*/ 128 h 148"/>
                <a:gd name="T48" fmla="*/ 74 w 152"/>
                <a:gd name="T49" fmla="*/ 114 h 148"/>
                <a:gd name="T50" fmla="*/ 74 w 152"/>
                <a:gd name="T51" fmla="*/ 128 h 148"/>
                <a:gd name="T52" fmla="*/ 9 w 152"/>
                <a:gd name="T53" fmla="*/ 88 h 148"/>
                <a:gd name="T54" fmla="*/ 56 w 152"/>
                <a:gd name="T55" fmla="*/ 135 h 148"/>
                <a:gd name="T56" fmla="*/ 9 w 152"/>
                <a:gd name="T57" fmla="*/ 88 h 148"/>
                <a:gd name="T58" fmla="*/ 37 w 152"/>
                <a:gd name="T59" fmla="*/ 61 h 148"/>
                <a:gd name="T60" fmla="*/ 31 w 152"/>
                <a:gd name="T61" fmla="*/ 77 h 148"/>
                <a:gd name="T62" fmla="*/ 37 w 152"/>
                <a:gd name="T63" fmla="*/ 61 h 148"/>
                <a:gd name="T64" fmla="*/ 30 w 152"/>
                <a:gd name="T65" fmla="*/ 57 h 148"/>
                <a:gd name="T66" fmla="*/ 33 w 152"/>
                <a:gd name="T67" fmla="*/ 31 h 148"/>
                <a:gd name="T68" fmla="*/ 30 w 152"/>
                <a:gd name="T69" fmla="*/ 57 h 148"/>
                <a:gd name="T70" fmla="*/ 30 w 152"/>
                <a:gd name="T71" fmla="*/ 61 h 148"/>
                <a:gd name="T72" fmla="*/ 30 w 152"/>
                <a:gd name="T73" fmla="*/ 74 h 148"/>
                <a:gd name="T74" fmla="*/ 30 w 152"/>
                <a:gd name="T75" fmla="*/ 6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48">
                  <a:moveTo>
                    <a:pt x="127" y="122"/>
                  </a:moveTo>
                  <a:cubicBezTo>
                    <a:pt x="115" y="118"/>
                    <a:pt x="99" y="137"/>
                    <a:pt x="84" y="134"/>
                  </a:cubicBezTo>
                  <a:cubicBezTo>
                    <a:pt x="92" y="142"/>
                    <a:pt x="106" y="130"/>
                    <a:pt x="112" y="131"/>
                  </a:cubicBezTo>
                  <a:cubicBezTo>
                    <a:pt x="95" y="147"/>
                    <a:pt x="66" y="127"/>
                    <a:pt x="48" y="142"/>
                  </a:cubicBezTo>
                  <a:cubicBezTo>
                    <a:pt x="19" y="142"/>
                    <a:pt x="1" y="123"/>
                    <a:pt x="4" y="95"/>
                  </a:cubicBezTo>
                  <a:cubicBezTo>
                    <a:pt x="6" y="82"/>
                    <a:pt x="19" y="74"/>
                    <a:pt x="20" y="61"/>
                  </a:cubicBezTo>
                  <a:cubicBezTo>
                    <a:pt x="23" y="58"/>
                    <a:pt x="22" y="60"/>
                    <a:pt x="26" y="58"/>
                  </a:cubicBezTo>
                  <a:cubicBezTo>
                    <a:pt x="25" y="45"/>
                    <a:pt x="33" y="34"/>
                    <a:pt x="31" y="23"/>
                  </a:cubicBezTo>
                  <a:cubicBezTo>
                    <a:pt x="30" y="12"/>
                    <a:pt x="19" y="8"/>
                    <a:pt x="19" y="0"/>
                  </a:cubicBezTo>
                  <a:cubicBezTo>
                    <a:pt x="36" y="7"/>
                    <a:pt x="41" y="36"/>
                    <a:pt x="33" y="57"/>
                  </a:cubicBezTo>
                  <a:cubicBezTo>
                    <a:pt x="34" y="60"/>
                    <a:pt x="40" y="59"/>
                    <a:pt x="41" y="63"/>
                  </a:cubicBezTo>
                  <a:cubicBezTo>
                    <a:pt x="43" y="69"/>
                    <a:pt x="40" y="75"/>
                    <a:pt x="36" y="80"/>
                  </a:cubicBezTo>
                  <a:cubicBezTo>
                    <a:pt x="27" y="79"/>
                    <a:pt x="20" y="74"/>
                    <a:pt x="26" y="67"/>
                  </a:cubicBezTo>
                  <a:cubicBezTo>
                    <a:pt x="1" y="88"/>
                    <a:pt x="14" y="148"/>
                    <a:pt x="64" y="132"/>
                  </a:cubicBezTo>
                  <a:cubicBezTo>
                    <a:pt x="54" y="118"/>
                    <a:pt x="73" y="97"/>
                    <a:pt x="84" y="112"/>
                  </a:cubicBezTo>
                  <a:cubicBezTo>
                    <a:pt x="86" y="123"/>
                    <a:pt x="81" y="126"/>
                    <a:pt x="77" y="131"/>
                  </a:cubicBezTo>
                  <a:cubicBezTo>
                    <a:pt x="101" y="137"/>
                    <a:pt x="133" y="102"/>
                    <a:pt x="152" y="129"/>
                  </a:cubicBezTo>
                  <a:cubicBezTo>
                    <a:pt x="143" y="117"/>
                    <a:pt x="124" y="124"/>
                    <a:pt x="114" y="131"/>
                  </a:cubicBezTo>
                  <a:cubicBezTo>
                    <a:pt x="116" y="126"/>
                    <a:pt x="123" y="126"/>
                    <a:pt x="127" y="122"/>
                  </a:cubicBezTo>
                  <a:close/>
                  <a:moveTo>
                    <a:pt x="74" y="128"/>
                  </a:moveTo>
                  <a:cubicBezTo>
                    <a:pt x="91" y="127"/>
                    <a:pt x="78" y="98"/>
                    <a:pt x="68" y="112"/>
                  </a:cubicBezTo>
                  <a:cubicBezTo>
                    <a:pt x="75" y="112"/>
                    <a:pt x="69" y="117"/>
                    <a:pt x="66" y="117"/>
                  </a:cubicBezTo>
                  <a:cubicBezTo>
                    <a:pt x="66" y="119"/>
                    <a:pt x="66" y="122"/>
                    <a:pt x="66" y="125"/>
                  </a:cubicBezTo>
                  <a:cubicBezTo>
                    <a:pt x="68" y="126"/>
                    <a:pt x="69" y="128"/>
                    <a:pt x="73" y="128"/>
                  </a:cubicBezTo>
                  <a:cubicBezTo>
                    <a:pt x="75" y="124"/>
                    <a:pt x="80" y="117"/>
                    <a:pt x="74" y="114"/>
                  </a:cubicBezTo>
                  <a:cubicBezTo>
                    <a:pt x="84" y="115"/>
                    <a:pt x="78" y="125"/>
                    <a:pt x="74" y="128"/>
                  </a:cubicBezTo>
                  <a:close/>
                  <a:moveTo>
                    <a:pt x="9" y="88"/>
                  </a:moveTo>
                  <a:cubicBezTo>
                    <a:pt x="0" y="121"/>
                    <a:pt x="28" y="148"/>
                    <a:pt x="56" y="135"/>
                  </a:cubicBezTo>
                  <a:cubicBezTo>
                    <a:pt x="20" y="145"/>
                    <a:pt x="13" y="115"/>
                    <a:pt x="9" y="88"/>
                  </a:cubicBezTo>
                  <a:close/>
                  <a:moveTo>
                    <a:pt x="37" y="61"/>
                  </a:moveTo>
                  <a:cubicBezTo>
                    <a:pt x="38" y="69"/>
                    <a:pt x="34" y="72"/>
                    <a:pt x="31" y="77"/>
                  </a:cubicBezTo>
                  <a:cubicBezTo>
                    <a:pt x="40" y="78"/>
                    <a:pt x="42" y="66"/>
                    <a:pt x="37" y="61"/>
                  </a:cubicBezTo>
                  <a:close/>
                  <a:moveTo>
                    <a:pt x="30" y="57"/>
                  </a:moveTo>
                  <a:cubicBezTo>
                    <a:pt x="30" y="49"/>
                    <a:pt x="38" y="40"/>
                    <a:pt x="33" y="31"/>
                  </a:cubicBezTo>
                  <a:cubicBezTo>
                    <a:pt x="34" y="41"/>
                    <a:pt x="26" y="49"/>
                    <a:pt x="30" y="57"/>
                  </a:cubicBezTo>
                  <a:close/>
                  <a:moveTo>
                    <a:pt x="30" y="61"/>
                  </a:moveTo>
                  <a:cubicBezTo>
                    <a:pt x="28" y="63"/>
                    <a:pt x="27" y="72"/>
                    <a:pt x="30" y="74"/>
                  </a:cubicBezTo>
                  <a:cubicBezTo>
                    <a:pt x="33" y="70"/>
                    <a:pt x="36" y="63"/>
                    <a:pt x="30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40" name="Полилиния 46"/>
            <p:cNvSpPr>
              <a:spLocks noEditPoints="1"/>
            </p:cNvSpPr>
            <p:nvPr/>
          </p:nvSpPr>
          <p:spPr bwMode="auto">
            <a:xfrm>
              <a:off x="906463" y="5768975"/>
              <a:ext cx="341313" cy="323850"/>
            </a:xfrm>
            <a:custGeom>
              <a:avLst/>
              <a:gdLst>
                <a:gd name="T0" fmla="*/ 2 w 151"/>
                <a:gd name="T1" fmla="*/ 96 h 144"/>
                <a:gd name="T2" fmla="*/ 21 w 151"/>
                <a:gd name="T3" fmla="*/ 59 h 144"/>
                <a:gd name="T4" fmla="*/ 22 w 151"/>
                <a:gd name="T5" fmla="*/ 12 h 144"/>
                <a:gd name="T6" fmla="*/ 32 w 151"/>
                <a:gd name="T7" fmla="*/ 58 h 144"/>
                <a:gd name="T8" fmla="*/ 34 w 151"/>
                <a:gd name="T9" fmla="*/ 81 h 144"/>
                <a:gd name="T10" fmla="*/ 15 w 151"/>
                <a:gd name="T11" fmla="*/ 112 h 144"/>
                <a:gd name="T12" fmla="*/ 73 w 151"/>
                <a:gd name="T13" fmla="*/ 107 h 144"/>
                <a:gd name="T14" fmla="*/ 76 w 151"/>
                <a:gd name="T15" fmla="*/ 131 h 144"/>
                <a:gd name="T16" fmla="*/ 151 w 151"/>
                <a:gd name="T17" fmla="*/ 130 h 144"/>
                <a:gd name="T18" fmla="*/ 110 w 151"/>
                <a:gd name="T19" fmla="*/ 134 h 144"/>
                <a:gd name="T20" fmla="*/ 66 w 151"/>
                <a:gd name="T21" fmla="*/ 138 h 144"/>
                <a:gd name="T22" fmla="*/ 12 w 151"/>
                <a:gd name="T23" fmla="*/ 128 h 144"/>
                <a:gd name="T24" fmla="*/ 86 w 151"/>
                <a:gd name="T25" fmla="*/ 138 h 144"/>
                <a:gd name="T26" fmla="*/ 86 w 151"/>
                <a:gd name="T27" fmla="*/ 134 h 144"/>
                <a:gd name="T28" fmla="*/ 75 w 151"/>
                <a:gd name="T29" fmla="*/ 133 h 144"/>
                <a:gd name="T30" fmla="*/ 77 w 151"/>
                <a:gd name="T31" fmla="*/ 128 h 144"/>
                <a:gd name="T32" fmla="*/ 66 w 151"/>
                <a:gd name="T33" fmla="*/ 128 h 144"/>
                <a:gd name="T34" fmla="*/ 64 w 151"/>
                <a:gd name="T35" fmla="*/ 117 h 144"/>
                <a:gd name="T36" fmla="*/ 65 w 151"/>
                <a:gd name="T37" fmla="*/ 114 h 144"/>
                <a:gd name="T38" fmla="*/ 63 w 151"/>
                <a:gd name="T39" fmla="*/ 133 h 144"/>
                <a:gd name="T40" fmla="*/ 54 w 151"/>
                <a:gd name="T41" fmla="*/ 137 h 144"/>
                <a:gd name="T42" fmla="*/ 7 w 151"/>
                <a:gd name="T43" fmla="*/ 86 h 144"/>
                <a:gd name="T44" fmla="*/ 41 w 151"/>
                <a:gd name="T45" fmla="*/ 139 h 144"/>
                <a:gd name="T46" fmla="*/ 92 w 151"/>
                <a:gd name="T47" fmla="*/ 138 h 144"/>
                <a:gd name="T48" fmla="*/ 41 w 151"/>
                <a:gd name="T49" fmla="*/ 137 h 144"/>
                <a:gd name="T50" fmla="*/ 26 w 151"/>
                <a:gd name="T51" fmla="*/ 65 h 144"/>
                <a:gd name="T52" fmla="*/ 32 w 151"/>
                <a:gd name="T53" fmla="*/ 64 h 144"/>
                <a:gd name="T54" fmla="*/ 26 w 151"/>
                <a:gd name="T55" fmla="*/ 72 h 144"/>
                <a:gd name="T56" fmla="*/ 33 w 151"/>
                <a:gd name="T57" fmla="*/ 80 h 144"/>
                <a:gd name="T58" fmla="*/ 38 w 151"/>
                <a:gd name="T59" fmla="*/ 73 h 144"/>
                <a:gd name="T60" fmla="*/ 28 w 151"/>
                <a:gd name="T61" fmla="*/ 78 h 144"/>
                <a:gd name="T62" fmla="*/ 34 w 151"/>
                <a:gd name="T63" fmla="*/ 61 h 144"/>
                <a:gd name="T64" fmla="*/ 18 w 151"/>
                <a:gd name="T65" fmla="*/ 2 h 144"/>
                <a:gd name="T66" fmla="*/ 31 w 151"/>
                <a:gd name="T67" fmla="*/ 32 h 144"/>
                <a:gd name="T68" fmla="*/ 27 w 151"/>
                <a:gd name="T69" fmla="*/ 58 h 144"/>
                <a:gd name="T70" fmla="*/ 28 w 151"/>
                <a:gd name="T71" fmla="*/ 42 h 144"/>
                <a:gd name="T72" fmla="*/ 21 w 151"/>
                <a:gd name="T73" fmla="*/ 61 h 144"/>
                <a:gd name="T74" fmla="*/ 7 w 151"/>
                <a:gd name="T75" fmla="*/ 86 h 144"/>
                <a:gd name="T76" fmla="*/ 110 w 151"/>
                <a:gd name="T77" fmla="*/ 131 h 144"/>
                <a:gd name="T78" fmla="*/ 121 w 151"/>
                <a:gd name="T79" fmla="*/ 123 h 144"/>
                <a:gd name="T80" fmla="*/ 67 w 151"/>
                <a:gd name="T81" fmla="*/ 127 h 144"/>
                <a:gd name="T82" fmla="*/ 74 w 151"/>
                <a:gd name="T83" fmla="*/ 118 h 144"/>
                <a:gd name="T84" fmla="*/ 64 w 151"/>
                <a:gd name="T85" fmla="*/ 118 h 144"/>
                <a:gd name="T86" fmla="*/ 75 w 151"/>
                <a:gd name="T87" fmla="*/ 118 h 144"/>
                <a:gd name="T88" fmla="*/ 70 w 151"/>
                <a:gd name="T89" fmla="*/ 114 h 144"/>
                <a:gd name="T90" fmla="*/ 79 w 151"/>
                <a:gd name="T91" fmla="*/ 120 h 144"/>
                <a:gd name="T92" fmla="*/ 122 w 151"/>
                <a:gd name="T93" fmla="*/ 122 h 144"/>
                <a:gd name="T94" fmla="*/ 123 w 151"/>
                <a:gd name="T95" fmla="*/ 125 h 144"/>
                <a:gd name="T96" fmla="*/ 122 w 151"/>
                <a:gd name="T97" fmla="*/ 122 h 144"/>
                <a:gd name="T98" fmla="*/ 81 w 151"/>
                <a:gd name="T99" fmla="*/ 114 h 144"/>
                <a:gd name="T100" fmla="*/ 32 w 151"/>
                <a:gd name="T101" fmla="*/ 74 h 144"/>
                <a:gd name="T102" fmla="*/ 28 w 151"/>
                <a:gd name="T103" fmla="*/ 63 h 144"/>
                <a:gd name="T104" fmla="*/ 28 w 151"/>
                <a:gd name="T105" fmla="*/ 63 h 144"/>
                <a:gd name="T106" fmla="*/ 29 w 151"/>
                <a:gd name="T107" fmla="*/ 49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1" h="144">
                  <a:moveTo>
                    <a:pt x="47" y="144"/>
                  </a:moveTo>
                  <a:cubicBezTo>
                    <a:pt x="46" y="144"/>
                    <a:pt x="46" y="144"/>
                    <a:pt x="46" y="144"/>
                  </a:cubicBezTo>
                  <a:cubicBezTo>
                    <a:pt x="32" y="144"/>
                    <a:pt x="19" y="139"/>
                    <a:pt x="11" y="129"/>
                  </a:cubicBezTo>
                  <a:cubicBezTo>
                    <a:pt x="3" y="121"/>
                    <a:pt x="0" y="109"/>
                    <a:pt x="2" y="96"/>
                  </a:cubicBezTo>
                  <a:cubicBezTo>
                    <a:pt x="3" y="90"/>
                    <a:pt x="6" y="84"/>
                    <a:pt x="10" y="79"/>
                  </a:cubicBezTo>
                  <a:cubicBezTo>
                    <a:pt x="13" y="73"/>
                    <a:pt x="17" y="68"/>
                    <a:pt x="17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9" y="60"/>
                    <a:pt x="20" y="59"/>
                    <a:pt x="21" y="59"/>
                  </a:cubicBezTo>
                  <a:cubicBezTo>
                    <a:pt x="21" y="59"/>
                    <a:pt x="22" y="59"/>
                    <a:pt x="23" y="59"/>
                  </a:cubicBezTo>
                  <a:cubicBezTo>
                    <a:pt x="23" y="53"/>
                    <a:pt x="24" y="47"/>
                    <a:pt x="26" y="41"/>
                  </a:cubicBezTo>
                  <a:cubicBezTo>
                    <a:pt x="28" y="35"/>
                    <a:pt x="30" y="30"/>
                    <a:pt x="29" y="24"/>
                  </a:cubicBezTo>
                  <a:cubicBezTo>
                    <a:pt x="28" y="19"/>
                    <a:pt x="25" y="15"/>
                    <a:pt x="22" y="12"/>
                  </a:cubicBezTo>
                  <a:cubicBezTo>
                    <a:pt x="19" y="8"/>
                    <a:pt x="16" y="5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35" y="8"/>
                    <a:pt x="40" y="37"/>
                    <a:pt x="32" y="58"/>
                  </a:cubicBezTo>
                  <a:cubicBezTo>
                    <a:pt x="32" y="59"/>
                    <a:pt x="34" y="59"/>
                    <a:pt x="35" y="60"/>
                  </a:cubicBezTo>
                  <a:cubicBezTo>
                    <a:pt x="37" y="61"/>
                    <a:pt x="39" y="61"/>
                    <a:pt x="40" y="63"/>
                  </a:cubicBezTo>
                  <a:cubicBezTo>
                    <a:pt x="43" y="72"/>
                    <a:pt x="37" y="78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28" y="81"/>
                    <a:pt x="23" y="79"/>
                    <a:pt x="22" y="76"/>
                  </a:cubicBezTo>
                  <a:cubicBezTo>
                    <a:pt x="21" y="75"/>
                    <a:pt x="21" y="73"/>
                    <a:pt x="21" y="71"/>
                  </a:cubicBezTo>
                  <a:cubicBezTo>
                    <a:pt x="12" y="82"/>
                    <a:pt x="10" y="98"/>
                    <a:pt x="15" y="112"/>
                  </a:cubicBezTo>
                  <a:cubicBezTo>
                    <a:pt x="20" y="127"/>
                    <a:pt x="32" y="135"/>
                    <a:pt x="46" y="135"/>
                  </a:cubicBezTo>
                  <a:cubicBezTo>
                    <a:pt x="51" y="135"/>
                    <a:pt x="56" y="134"/>
                    <a:pt x="61" y="133"/>
                  </a:cubicBezTo>
                  <a:cubicBezTo>
                    <a:pt x="58" y="128"/>
                    <a:pt x="57" y="122"/>
                    <a:pt x="60" y="116"/>
                  </a:cubicBezTo>
                  <a:cubicBezTo>
                    <a:pt x="63" y="111"/>
                    <a:pt x="68" y="107"/>
                    <a:pt x="73" y="107"/>
                  </a:cubicBezTo>
                  <a:cubicBezTo>
                    <a:pt x="75" y="107"/>
                    <a:pt x="79" y="108"/>
                    <a:pt x="83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4" y="122"/>
                    <a:pt x="81" y="126"/>
                    <a:pt x="77" y="130"/>
                  </a:cubicBezTo>
                  <a:cubicBezTo>
                    <a:pt x="77" y="130"/>
                    <a:pt x="77" y="131"/>
                    <a:pt x="76" y="131"/>
                  </a:cubicBezTo>
                  <a:cubicBezTo>
                    <a:pt x="78" y="132"/>
                    <a:pt x="80" y="132"/>
                    <a:pt x="82" y="132"/>
                  </a:cubicBezTo>
                  <a:cubicBezTo>
                    <a:pt x="90" y="132"/>
                    <a:pt x="98" y="129"/>
                    <a:pt x="107" y="125"/>
                  </a:cubicBezTo>
                  <a:cubicBezTo>
                    <a:pt x="115" y="122"/>
                    <a:pt x="123" y="119"/>
                    <a:pt x="131" y="119"/>
                  </a:cubicBezTo>
                  <a:cubicBezTo>
                    <a:pt x="139" y="119"/>
                    <a:pt x="146" y="123"/>
                    <a:pt x="151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46" y="127"/>
                    <a:pt x="142" y="124"/>
                    <a:pt x="136" y="124"/>
                  </a:cubicBezTo>
                  <a:cubicBezTo>
                    <a:pt x="126" y="124"/>
                    <a:pt x="115" y="131"/>
                    <a:pt x="112" y="132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10" y="133"/>
                    <a:pt x="110" y="133"/>
                    <a:pt x="110" y="133"/>
                  </a:cubicBezTo>
                  <a:cubicBezTo>
                    <a:pt x="105" y="137"/>
                    <a:pt x="99" y="139"/>
                    <a:pt x="90" y="139"/>
                  </a:cubicBezTo>
                  <a:cubicBezTo>
                    <a:pt x="86" y="139"/>
                    <a:pt x="82" y="139"/>
                    <a:pt x="78" y="139"/>
                  </a:cubicBezTo>
                  <a:cubicBezTo>
                    <a:pt x="74" y="138"/>
                    <a:pt x="70" y="138"/>
                    <a:pt x="66" y="138"/>
                  </a:cubicBezTo>
                  <a:cubicBezTo>
                    <a:pt x="58" y="138"/>
                    <a:pt x="52" y="140"/>
                    <a:pt x="47" y="144"/>
                  </a:cubicBezTo>
                  <a:close/>
                  <a:moveTo>
                    <a:pt x="7" y="86"/>
                  </a:moveTo>
                  <a:cubicBezTo>
                    <a:pt x="5" y="89"/>
                    <a:pt x="4" y="93"/>
                    <a:pt x="3" y="96"/>
                  </a:cubicBezTo>
                  <a:cubicBezTo>
                    <a:pt x="2" y="109"/>
                    <a:pt x="5" y="120"/>
                    <a:pt x="12" y="128"/>
                  </a:cubicBezTo>
                  <a:cubicBezTo>
                    <a:pt x="20" y="137"/>
                    <a:pt x="32" y="142"/>
                    <a:pt x="46" y="142"/>
                  </a:cubicBezTo>
                  <a:cubicBezTo>
                    <a:pt x="51" y="138"/>
                    <a:pt x="57" y="136"/>
                    <a:pt x="66" y="136"/>
                  </a:cubicBezTo>
                  <a:cubicBezTo>
                    <a:pt x="70" y="136"/>
                    <a:pt x="74" y="137"/>
                    <a:pt x="78" y="137"/>
                  </a:cubicBezTo>
                  <a:cubicBezTo>
                    <a:pt x="81" y="137"/>
                    <a:pt x="83" y="138"/>
                    <a:pt x="86" y="138"/>
                  </a:cubicBezTo>
                  <a:cubicBezTo>
                    <a:pt x="84" y="137"/>
                    <a:pt x="83" y="136"/>
                    <a:pt x="81" y="135"/>
                  </a:cubicBezTo>
                  <a:cubicBezTo>
                    <a:pt x="80" y="133"/>
                    <a:pt x="80" y="133"/>
                    <a:pt x="80" y="133"/>
                  </a:cubicBezTo>
                  <a:cubicBezTo>
                    <a:pt x="82" y="134"/>
                    <a:pt x="82" y="134"/>
                    <a:pt x="82" y="134"/>
                  </a:cubicBezTo>
                  <a:cubicBezTo>
                    <a:pt x="83" y="134"/>
                    <a:pt x="84" y="134"/>
                    <a:pt x="86" y="134"/>
                  </a:cubicBezTo>
                  <a:cubicBezTo>
                    <a:pt x="92" y="134"/>
                    <a:pt x="99" y="131"/>
                    <a:pt x="105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7" y="131"/>
                    <a:pt x="89" y="133"/>
                    <a:pt x="82" y="133"/>
                  </a:cubicBezTo>
                  <a:cubicBezTo>
                    <a:pt x="79" y="133"/>
                    <a:pt x="77" y="133"/>
                    <a:pt x="75" y="133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4" y="131"/>
                    <a:pt x="74" y="131"/>
                    <a:pt x="74" y="131"/>
                  </a:cubicBezTo>
                  <a:cubicBezTo>
                    <a:pt x="75" y="131"/>
                    <a:pt x="76" y="130"/>
                    <a:pt x="76" y="129"/>
                  </a:cubicBezTo>
                  <a:cubicBezTo>
                    <a:pt x="77" y="129"/>
                    <a:pt x="77" y="128"/>
                    <a:pt x="77" y="128"/>
                  </a:cubicBezTo>
                  <a:cubicBezTo>
                    <a:pt x="76" y="129"/>
                    <a:pt x="74" y="130"/>
                    <a:pt x="72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70" y="130"/>
                    <a:pt x="70" y="130"/>
                    <a:pt x="70" y="130"/>
                  </a:cubicBezTo>
                  <a:cubicBezTo>
                    <a:pt x="68" y="130"/>
                    <a:pt x="67" y="129"/>
                    <a:pt x="66" y="128"/>
                  </a:cubicBezTo>
                  <a:cubicBezTo>
                    <a:pt x="65" y="128"/>
                    <a:pt x="64" y="127"/>
                    <a:pt x="63" y="127"/>
                  </a:cubicBezTo>
                  <a:cubicBezTo>
                    <a:pt x="63" y="127"/>
                    <a:pt x="63" y="127"/>
                    <a:pt x="63" y="12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66" y="117"/>
                    <a:pt x="68" y="115"/>
                    <a:pt x="68" y="114"/>
                  </a:cubicBezTo>
                  <a:cubicBezTo>
                    <a:pt x="68" y="114"/>
                    <a:pt x="68" y="114"/>
                    <a:pt x="66" y="114"/>
                  </a:cubicBezTo>
                  <a:cubicBezTo>
                    <a:pt x="65" y="114"/>
                    <a:pt x="65" y="114"/>
                    <a:pt x="65" y="114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0"/>
                    <a:pt x="69" y="109"/>
                    <a:pt x="71" y="109"/>
                  </a:cubicBezTo>
                  <a:cubicBezTo>
                    <a:pt x="67" y="110"/>
                    <a:pt x="64" y="113"/>
                    <a:pt x="62" y="117"/>
                  </a:cubicBezTo>
                  <a:cubicBezTo>
                    <a:pt x="59" y="122"/>
                    <a:pt x="59" y="128"/>
                    <a:pt x="63" y="133"/>
                  </a:cubicBezTo>
                  <a:cubicBezTo>
                    <a:pt x="63" y="134"/>
                    <a:pt x="63" y="134"/>
                    <a:pt x="63" y="134"/>
                  </a:cubicBezTo>
                  <a:cubicBezTo>
                    <a:pt x="62" y="134"/>
                    <a:pt x="62" y="134"/>
                    <a:pt x="62" y="134"/>
                  </a:cubicBezTo>
                  <a:cubicBezTo>
                    <a:pt x="59" y="135"/>
                    <a:pt x="56" y="136"/>
                    <a:pt x="54" y="136"/>
                  </a:cubicBezTo>
                  <a:cubicBezTo>
                    <a:pt x="54" y="137"/>
                    <a:pt x="54" y="137"/>
                    <a:pt x="54" y="137"/>
                  </a:cubicBezTo>
                  <a:cubicBezTo>
                    <a:pt x="49" y="139"/>
                    <a:pt x="44" y="140"/>
                    <a:pt x="39" y="140"/>
                  </a:cubicBezTo>
                  <a:cubicBezTo>
                    <a:pt x="29" y="140"/>
                    <a:pt x="19" y="135"/>
                    <a:pt x="13" y="127"/>
                  </a:cubicBezTo>
                  <a:cubicBezTo>
                    <a:pt x="5" y="116"/>
                    <a:pt x="2" y="103"/>
                    <a:pt x="6" y="89"/>
                  </a:cubicBezTo>
                  <a:lnTo>
                    <a:pt x="7" y="86"/>
                  </a:lnTo>
                  <a:close/>
                  <a:moveTo>
                    <a:pt x="7" y="93"/>
                  </a:moveTo>
                  <a:cubicBezTo>
                    <a:pt x="4" y="105"/>
                    <a:pt x="7" y="117"/>
                    <a:pt x="14" y="126"/>
                  </a:cubicBezTo>
                  <a:cubicBezTo>
                    <a:pt x="21" y="135"/>
                    <a:pt x="31" y="139"/>
                    <a:pt x="41" y="139"/>
                  </a:cubicBezTo>
                  <a:cubicBezTo>
                    <a:pt x="41" y="139"/>
                    <a:pt x="41" y="139"/>
                    <a:pt x="41" y="139"/>
                  </a:cubicBezTo>
                  <a:cubicBezTo>
                    <a:pt x="16" y="139"/>
                    <a:pt x="10" y="113"/>
                    <a:pt x="7" y="93"/>
                  </a:cubicBezTo>
                  <a:close/>
                  <a:moveTo>
                    <a:pt x="108" y="133"/>
                  </a:moveTo>
                  <a:cubicBezTo>
                    <a:pt x="106" y="133"/>
                    <a:pt x="104" y="134"/>
                    <a:pt x="102" y="135"/>
                  </a:cubicBezTo>
                  <a:cubicBezTo>
                    <a:pt x="99" y="136"/>
                    <a:pt x="95" y="137"/>
                    <a:pt x="92" y="138"/>
                  </a:cubicBezTo>
                  <a:cubicBezTo>
                    <a:pt x="99" y="138"/>
                    <a:pt x="104" y="136"/>
                    <a:pt x="108" y="133"/>
                  </a:cubicBezTo>
                  <a:close/>
                  <a:moveTo>
                    <a:pt x="7" y="86"/>
                  </a:moveTo>
                  <a:cubicBezTo>
                    <a:pt x="7" y="89"/>
                    <a:pt x="7" y="89"/>
                    <a:pt x="7" y="89"/>
                  </a:cubicBezTo>
                  <a:cubicBezTo>
                    <a:pt x="12" y="114"/>
                    <a:pt x="17" y="137"/>
                    <a:pt x="41" y="137"/>
                  </a:cubicBezTo>
                  <a:cubicBezTo>
                    <a:pt x="43" y="137"/>
                    <a:pt x="45" y="137"/>
                    <a:pt x="48" y="137"/>
                  </a:cubicBezTo>
                  <a:cubicBezTo>
                    <a:pt x="32" y="137"/>
                    <a:pt x="19" y="128"/>
                    <a:pt x="13" y="113"/>
                  </a:cubicBezTo>
                  <a:cubicBezTo>
                    <a:pt x="7" y="96"/>
                    <a:pt x="12" y="77"/>
                    <a:pt x="23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3"/>
                    <a:pt x="27" y="62"/>
                    <a:pt x="27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30" y="62"/>
                    <a:pt x="31" y="63"/>
                    <a:pt x="32" y="64"/>
                  </a:cubicBezTo>
                  <a:cubicBezTo>
                    <a:pt x="33" y="68"/>
                    <a:pt x="30" y="73"/>
                    <a:pt x="29" y="75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7" y="75"/>
                    <a:pt x="26" y="74"/>
                    <a:pt x="26" y="72"/>
                  </a:cubicBezTo>
                  <a:cubicBezTo>
                    <a:pt x="25" y="70"/>
                    <a:pt x="26" y="68"/>
                    <a:pt x="26" y="66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2" y="71"/>
                    <a:pt x="22" y="73"/>
                    <a:pt x="23" y="75"/>
                  </a:cubicBezTo>
                  <a:cubicBezTo>
                    <a:pt x="24" y="78"/>
                    <a:pt x="28" y="80"/>
                    <a:pt x="33" y="80"/>
                  </a:cubicBezTo>
                  <a:cubicBezTo>
                    <a:pt x="36" y="77"/>
                    <a:pt x="41" y="71"/>
                    <a:pt x="39" y="64"/>
                  </a:cubicBezTo>
                  <a:cubicBezTo>
                    <a:pt x="38" y="63"/>
                    <a:pt x="37" y="62"/>
                    <a:pt x="35" y="62"/>
                  </a:cubicBezTo>
                  <a:cubicBezTo>
                    <a:pt x="36" y="62"/>
                    <a:pt x="36" y="62"/>
                    <a:pt x="36" y="62"/>
                  </a:cubicBezTo>
                  <a:cubicBezTo>
                    <a:pt x="38" y="64"/>
                    <a:pt x="39" y="69"/>
                    <a:pt x="38" y="73"/>
                  </a:cubicBezTo>
                  <a:cubicBezTo>
                    <a:pt x="36" y="77"/>
                    <a:pt x="34" y="79"/>
                    <a:pt x="30" y="79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30" y="79"/>
                    <a:pt x="30" y="79"/>
                    <a:pt x="29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30" y="75"/>
                    <a:pt x="31" y="74"/>
                  </a:cubicBezTo>
                  <a:cubicBezTo>
                    <a:pt x="33" y="71"/>
                    <a:pt x="35" y="68"/>
                    <a:pt x="34" y="62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3" y="61"/>
                    <a:pt x="31" y="60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8" y="39"/>
                    <a:pt x="34" y="10"/>
                    <a:pt x="18" y="2"/>
                  </a:cubicBezTo>
                  <a:cubicBezTo>
                    <a:pt x="18" y="5"/>
                    <a:pt x="20" y="8"/>
                    <a:pt x="23" y="11"/>
                  </a:cubicBezTo>
                  <a:cubicBezTo>
                    <a:pt x="26" y="14"/>
                    <a:pt x="29" y="18"/>
                    <a:pt x="30" y="24"/>
                  </a:cubicBezTo>
                  <a:cubicBezTo>
                    <a:pt x="30" y="26"/>
                    <a:pt x="30" y="28"/>
                    <a:pt x="30" y="30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5" y="38"/>
                    <a:pt x="33" y="44"/>
                    <a:pt x="31" y="49"/>
                  </a:cubicBezTo>
                  <a:cubicBezTo>
                    <a:pt x="30" y="52"/>
                    <a:pt x="29" y="55"/>
                    <a:pt x="29" y="58"/>
                  </a:cubicBezTo>
                  <a:cubicBezTo>
                    <a:pt x="29" y="61"/>
                    <a:pt x="29" y="61"/>
                    <a:pt x="29" y="61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5" y="53"/>
                    <a:pt x="26" y="49"/>
                    <a:pt x="28" y="44"/>
                  </a:cubicBezTo>
                  <a:cubicBezTo>
                    <a:pt x="29" y="40"/>
                    <a:pt x="31" y="36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5"/>
                    <a:pt x="29" y="38"/>
                    <a:pt x="28" y="42"/>
                  </a:cubicBezTo>
                  <a:cubicBezTo>
                    <a:pt x="26" y="47"/>
                    <a:pt x="24" y="53"/>
                    <a:pt x="24" y="59"/>
                  </a:cubicBezTo>
                  <a:cubicBezTo>
                    <a:pt x="25" y="60"/>
                    <a:pt x="25" y="60"/>
                    <a:pt x="25" y="60"/>
                  </a:cubicBezTo>
                  <a:cubicBezTo>
                    <a:pt x="24" y="60"/>
                    <a:pt x="24" y="60"/>
                    <a:pt x="24" y="60"/>
                  </a:cubicBezTo>
                  <a:cubicBezTo>
                    <a:pt x="23" y="61"/>
                    <a:pt x="22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0" y="61"/>
                    <a:pt x="20" y="61"/>
                    <a:pt x="19" y="62"/>
                  </a:cubicBezTo>
                  <a:cubicBezTo>
                    <a:pt x="18" y="69"/>
                    <a:pt x="14" y="74"/>
                    <a:pt x="11" y="79"/>
                  </a:cubicBezTo>
                  <a:cubicBezTo>
                    <a:pt x="10" y="82"/>
                    <a:pt x="8" y="84"/>
                    <a:pt x="7" y="86"/>
                  </a:cubicBezTo>
                  <a:close/>
                  <a:moveTo>
                    <a:pt x="85" y="136"/>
                  </a:moveTo>
                  <a:cubicBezTo>
                    <a:pt x="86" y="136"/>
                    <a:pt x="87" y="137"/>
                    <a:pt x="89" y="137"/>
                  </a:cubicBezTo>
                  <a:cubicBezTo>
                    <a:pt x="93" y="137"/>
                    <a:pt x="97" y="135"/>
                    <a:pt x="101" y="133"/>
                  </a:cubicBezTo>
                  <a:cubicBezTo>
                    <a:pt x="105" y="132"/>
                    <a:pt x="108" y="131"/>
                    <a:pt x="110" y="131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3" y="129"/>
                    <a:pt x="116" y="127"/>
                    <a:pt x="118" y="126"/>
                  </a:cubicBezTo>
                  <a:cubicBezTo>
                    <a:pt x="120" y="125"/>
                    <a:pt x="122" y="125"/>
                    <a:pt x="123" y="124"/>
                  </a:cubicBezTo>
                  <a:cubicBezTo>
                    <a:pt x="122" y="124"/>
                    <a:pt x="122" y="123"/>
                    <a:pt x="121" y="123"/>
                  </a:cubicBezTo>
                  <a:cubicBezTo>
                    <a:pt x="117" y="123"/>
                    <a:pt x="111" y="126"/>
                    <a:pt x="106" y="129"/>
                  </a:cubicBezTo>
                  <a:cubicBezTo>
                    <a:pt x="99" y="132"/>
                    <a:pt x="92" y="136"/>
                    <a:pt x="85" y="136"/>
                  </a:cubicBezTo>
                  <a:close/>
                  <a:moveTo>
                    <a:pt x="64" y="126"/>
                  </a:moveTo>
                  <a:cubicBezTo>
                    <a:pt x="65" y="126"/>
                    <a:pt x="66" y="126"/>
                    <a:pt x="67" y="127"/>
                  </a:cubicBezTo>
                  <a:cubicBezTo>
                    <a:pt x="68" y="128"/>
                    <a:pt x="69" y="128"/>
                    <a:pt x="70" y="128"/>
                  </a:cubicBezTo>
                  <a:cubicBezTo>
                    <a:pt x="70" y="128"/>
                    <a:pt x="70" y="128"/>
                    <a:pt x="70" y="128"/>
                  </a:cubicBezTo>
                  <a:cubicBezTo>
                    <a:pt x="70" y="128"/>
                    <a:pt x="71" y="128"/>
                    <a:pt x="71" y="127"/>
                  </a:cubicBezTo>
                  <a:cubicBezTo>
                    <a:pt x="72" y="125"/>
                    <a:pt x="75" y="121"/>
                    <a:pt x="74" y="118"/>
                  </a:cubicBezTo>
                  <a:cubicBezTo>
                    <a:pt x="74" y="117"/>
                    <a:pt x="73" y="116"/>
                    <a:pt x="72" y="115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4"/>
                    <a:pt x="70" y="114"/>
                    <a:pt x="70" y="114"/>
                  </a:cubicBezTo>
                  <a:cubicBezTo>
                    <a:pt x="70" y="116"/>
                    <a:pt x="67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lnTo>
                    <a:pt x="64" y="126"/>
                  </a:lnTo>
                  <a:close/>
                  <a:moveTo>
                    <a:pt x="75" y="116"/>
                  </a:moveTo>
                  <a:cubicBezTo>
                    <a:pt x="75" y="117"/>
                    <a:pt x="75" y="117"/>
                    <a:pt x="75" y="118"/>
                  </a:cubicBezTo>
                  <a:cubicBezTo>
                    <a:pt x="76" y="121"/>
                    <a:pt x="74" y="125"/>
                    <a:pt x="72" y="128"/>
                  </a:cubicBezTo>
                  <a:cubicBezTo>
                    <a:pt x="75" y="126"/>
                    <a:pt x="77" y="121"/>
                    <a:pt x="77" y="118"/>
                  </a:cubicBezTo>
                  <a:cubicBezTo>
                    <a:pt x="76" y="118"/>
                    <a:pt x="76" y="117"/>
                    <a:pt x="75" y="116"/>
                  </a:cubicBezTo>
                  <a:close/>
                  <a:moveTo>
                    <a:pt x="70" y="114"/>
                  </a:moveTo>
                  <a:cubicBezTo>
                    <a:pt x="72" y="114"/>
                    <a:pt x="72" y="114"/>
                    <a:pt x="72" y="114"/>
                  </a:cubicBezTo>
                  <a:cubicBezTo>
                    <a:pt x="76" y="115"/>
                    <a:pt x="78" y="117"/>
                    <a:pt x="78" y="118"/>
                  </a:cubicBezTo>
                  <a:cubicBezTo>
                    <a:pt x="79" y="121"/>
                    <a:pt x="77" y="125"/>
                    <a:pt x="74" y="128"/>
                  </a:cubicBezTo>
                  <a:cubicBezTo>
                    <a:pt x="79" y="126"/>
                    <a:pt x="79" y="122"/>
                    <a:pt x="79" y="120"/>
                  </a:cubicBezTo>
                  <a:cubicBezTo>
                    <a:pt x="79" y="116"/>
                    <a:pt x="76" y="110"/>
                    <a:pt x="72" y="110"/>
                  </a:cubicBezTo>
                  <a:cubicBezTo>
                    <a:pt x="71" y="110"/>
                    <a:pt x="69" y="111"/>
                    <a:pt x="68" y="113"/>
                  </a:cubicBezTo>
                  <a:cubicBezTo>
                    <a:pt x="69" y="113"/>
                    <a:pt x="69" y="113"/>
                    <a:pt x="70" y="114"/>
                  </a:cubicBezTo>
                  <a:close/>
                  <a:moveTo>
                    <a:pt x="122" y="122"/>
                  </a:moveTo>
                  <a:cubicBezTo>
                    <a:pt x="123" y="122"/>
                    <a:pt x="124" y="122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7" y="124"/>
                    <a:pt x="131" y="123"/>
                    <a:pt x="136" y="123"/>
                  </a:cubicBezTo>
                  <a:cubicBezTo>
                    <a:pt x="139" y="123"/>
                    <a:pt x="141" y="123"/>
                    <a:pt x="143" y="124"/>
                  </a:cubicBezTo>
                  <a:cubicBezTo>
                    <a:pt x="140" y="122"/>
                    <a:pt x="136" y="121"/>
                    <a:pt x="131" y="121"/>
                  </a:cubicBezTo>
                  <a:cubicBezTo>
                    <a:pt x="128" y="121"/>
                    <a:pt x="125" y="121"/>
                    <a:pt x="122" y="122"/>
                  </a:cubicBezTo>
                  <a:close/>
                  <a:moveTo>
                    <a:pt x="72" y="109"/>
                  </a:moveTo>
                  <a:cubicBezTo>
                    <a:pt x="77" y="109"/>
                    <a:pt x="81" y="115"/>
                    <a:pt x="81" y="120"/>
                  </a:cubicBezTo>
                  <a:cubicBezTo>
                    <a:pt x="81" y="121"/>
                    <a:pt x="81" y="122"/>
                    <a:pt x="81" y="123"/>
                  </a:cubicBezTo>
                  <a:cubicBezTo>
                    <a:pt x="82" y="121"/>
                    <a:pt x="82" y="118"/>
                    <a:pt x="81" y="114"/>
                  </a:cubicBezTo>
                  <a:cubicBezTo>
                    <a:pt x="79" y="110"/>
                    <a:pt x="75" y="108"/>
                    <a:pt x="71" y="109"/>
                  </a:cubicBezTo>
                  <a:cubicBezTo>
                    <a:pt x="72" y="109"/>
                    <a:pt x="72" y="109"/>
                    <a:pt x="72" y="109"/>
                  </a:cubicBezTo>
                  <a:close/>
                  <a:moveTo>
                    <a:pt x="36" y="65"/>
                  </a:moveTo>
                  <a:cubicBezTo>
                    <a:pt x="36" y="69"/>
                    <a:pt x="34" y="72"/>
                    <a:pt x="32" y="74"/>
                  </a:cubicBezTo>
                  <a:cubicBezTo>
                    <a:pt x="32" y="75"/>
                    <a:pt x="31" y="76"/>
                    <a:pt x="31" y="77"/>
                  </a:cubicBezTo>
                  <a:cubicBezTo>
                    <a:pt x="34" y="77"/>
                    <a:pt x="36" y="74"/>
                    <a:pt x="36" y="73"/>
                  </a:cubicBezTo>
                  <a:cubicBezTo>
                    <a:pt x="37" y="70"/>
                    <a:pt x="37" y="67"/>
                    <a:pt x="36" y="65"/>
                  </a:cubicBezTo>
                  <a:close/>
                  <a:moveTo>
                    <a:pt x="28" y="63"/>
                  </a:moveTo>
                  <a:cubicBezTo>
                    <a:pt x="27" y="65"/>
                    <a:pt x="27" y="69"/>
                    <a:pt x="27" y="72"/>
                  </a:cubicBezTo>
                  <a:cubicBezTo>
                    <a:pt x="27" y="73"/>
                    <a:pt x="28" y="73"/>
                    <a:pt x="28" y="74"/>
                  </a:cubicBezTo>
                  <a:cubicBezTo>
                    <a:pt x="30" y="71"/>
                    <a:pt x="32" y="67"/>
                    <a:pt x="31" y="65"/>
                  </a:cubicBezTo>
                  <a:cubicBezTo>
                    <a:pt x="30" y="64"/>
                    <a:pt x="30" y="63"/>
                    <a:pt x="28" y="63"/>
                  </a:cubicBezTo>
                  <a:close/>
                  <a:moveTo>
                    <a:pt x="32" y="36"/>
                  </a:moveTo>
                  <a:cubicBezTo>
                    <a:pt x="31" y="39"/>
                    <a:pt x="30" y="42"/>
                    <a:pt x="29" y="44"/>
                  </a:cubicBezTo>
                  <a:cubicBezTo>
                    <a:pt x="28" y="48"/>
                    <a:pt x="27" y="51"/>
                    <a:pt x="28" y="55"/>
                  </a:cubicBezTo>
                  <a:cubicBezTo>
                    <a:pt x="28" y="53"/>
                    <a:pt x="29" y="51"/>
                    <a:pt x="29" y="49"/>
                  </a:cubicBezTo>
                  <a:cubicBezTo>
                    <a:pt x="31" y="45"/>
                    <a:pt x="32" y="41"/>
                    <a:pt x="3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41" name="Полилиния 47"/>
            <p:cNvSpPr>
              <a:spLocks noEditPoints="1"/>
            </p:cNvSpPr>
            <p:nvPr/>
          </p:nvSpPr>
          <p:spPr bwMode="auto">
            <a:xfrm>
              <a:off x="895350" y="3316288"/>
              <a:ext cx="363538" cy="328613"/>
            </a:xfrm>
            <a:custGeom>
              <a:avLst/>
              <a:gdLst>
                <a:gd name="T0" fmla="*/ 50 w 161"/>
                <a:gd name="T1" fmla="*/ 8 h 146"/>
                <a:gd name="T2" fmla="*/ 60 w 161"/>
                <a:gd name="T3" fmla="*/ 25 h 146"/>
                <a:gd name="T4" fmla="*/ 54 w 161"/>
                <a:gd name="T5" fmla="*/ 17 h 146"/>
                <a:gd name="T6" fmla="*/ 63 w 161"/>
                <a:gd name="T7" fmla="*/ 34 h 146"/>
                <a:gd name="T8" fmla="*/ 49 w 161"/>
                <a:gd name="T9" fmla="*/ 37 h 146"/>
                <a:gd name="T10" fmla="*/ 41 w 161"/>
                <a:gd name="T11" fmla="*/ 13 h 146"/>
                <a:gd name="T12" fmla="*/ 16 w 161"/>
                <a:gd name="T13" fmla="*/ 62 h 146"/>
                <a:gd name="T14" fmla="*/ 34 w 161"/>
                <a:gd name="T15" fmla="*/ 92 h 146"/>
                <a:gd name="T16" fmla="*/ 27 w 161"/>
                <a:gd name="T17" fmla="*/ 146 h 146"/>
                <a:gd name="T18" fmla="*/ 33 w 161"/>
                <a:gd name="T19" fmla="*/ 104 h 146"/>
                <a:gd name="T20" fmla="*/ 26 w 161"/>
                <a:gd name="T21" fmla="*/ 102 h 146"/>
                <a:gd name="T22" fmla="*/ 30 w 161"/>
                <a:gd name="T23" fmla="*/ 101 h 146"/>
                <a:gd name="T24" fmla="*/ 4 w 161"/>
                <a:gd name="T25" fmla="*/ 60 h 146"/>
                <a:gd name="T26" fmla="*/ 41 w 161"/>
                <a:gd name="T27" fmla="*/ 10 h 146"/>
                <a:gd name="T28" fmla="*/ 51 w 161"/>
                <a:gd name="T29" fmla="*/ 4 h 146"/>
                <a:gd name="T30" fmla="*/ 145 w 161"/>
                <a:gd name="T31" fmla="*/ 13 h 146"/>
                <a:gd name="T32" fmla="*/ 142 w 161"/>
                <a:gd name="T33" fmla="*/ 0 h 146"/>
                <a:gd name="T34" fmla="*/ 141 w 161"/>
                <a:gd name="T35" fmla="*/ 33 h 146"/>
                <a:gd name="T36" fmla="*/ 50 w 161"/>
                <a:gd name="T37" fmla="*/ 8 h 146"/>
                <a:gd name="T38" fmla="*/ 137 w 161"/>
                <a:gd name="T39" fmla="*/ 31 h 146"/>
                <a:gd name="T40" fmla="*/ 148 w 161"/>
                <a:gd name="T41" fmla="*/ 16 h 146"/>
                <a:gd name="T42" fmla="*/ 70 w 161"/>
                <a:gd name="T43" fmla="*/ 8 h 146"/>
                <a:gd name="T44" fmla="*/ 137 w 161"/>
                <a:gd name="T45" fmla="*/ 31 h 146"/>
                <a:gd name="T46" fmla="*/ 26 w 161"/>
                <a:gd name="T47" fmla="*/ 84 h 146"/>
                <a:gd name="T48" fmla="*/ 22 w 161"/>
                <a:gd name="T49" fmla="*/ 16 h 146"/>
                <a:gd name="T50" fmla="*/ 26 w 161"/>
                <a:gd name="T51" fmla="*/ 84 h 146"/>
                <a:gd name="T52" fmla="*/ 57 w 161"/>
                <a:gd name="T53" fmla="*/ 28 h 146"/>
                <a:gd name="T54" fmla="*/ 46 w 161"/>
                <a:gd name="T55" fmla="*/ 16 h 146"/>
                <a:gd name="T56" fmla="*/ 57 w 161"/>
                <a:gd name="T57" fmla="*/ 28 h 146"/>
                <a:gd name="T58" fmla="*/ 57 w 161"/>
                <a:gd name="T59" fmla="*/ 31 h 146"/>
                <a:gd name="T60" fmla="*/ 46 w 161"/>
                <a:gd name="T61" fmla="*/ 28 h 146"/>
                <a:gd name="T62" fmla="*/ 57 w 161"/>
                <a:gd name="T63" fmla="*/ 3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1" h="146">
                  <a:moveTo>
                    <a:pt x="50" y="8"/>
                  </a:moveTo>
                  <a:cubicBezTo>
                    <a:pt x="55" y="14"/>
                    <a:pt x="53" y="20"/>
                    <a:pt x="60" y="25"/>
                  </a:cubicBezTo>
                  <a:cubicBezTo>
                    <a:pt x="62" y="23"/>
                    <a:pt x="58" y="18"/>
                    <a:pt x="54" y="17"/>
                  </a:cubicBezTo>
                  <a:cubicBezTo>
                    <a:pt x="64" y="13"/>
                    <a:pt x="65" y="25"/>
                    <a:pt x="63" y="34"/>
                  </a:cubicBezTo>
                  <a:cubicBezTo>
                    <a:pt x="59" y="36"/>
                    <a:pt x="55" y="37"/>
                    <a:pt x="49" y="37"/>
                  </a:cubicBezTo>
                  <a:cubicBezTo>
                    <a:pt x="43" y="31"/>
                    <a:pt x="43" y="19"/>
                    <a:pt x="41" y="13"/>
                  </a:cubicBezTo>
                  <a:cubicBezTo>
                    <a:pt x="14" y="14"/>
                    <a:pt x="9" y="41"/>
                    <a:pt x="16" y="62"/>
                  </a:cubicBezTo>
                  <a:cubicBezTo>
                    <a:pt x="19" y="72"/>
                    <a:pt x="30" y="81"/>
                    <a:pt x="34" y="92"/>
                  </a:cubicBezTo>
                  <a:cubicBezTo>
                    <a:pt x="41" y="111"/>
                    <a:pt x="38" y="129"/>
                    <a:pt x="27" y="146"/>
                  </a:cubicBezTo>
                  <a:cubicBezTo>
                    <a:pt x="28" y="137"/>
                    <a:pt x="39" y="121"/>
                    <a:pt x="33" y="104"/>
                  </a:cubicBezTo>
                  <a:cubicBezTo>
                    <a:pt x="31" y="102"/>
                    <a:pt x="29" y="102"/>
                    <a:pt x="26" y="102"/>
                  </a:cubicBezTo>
                  <a:cubicBezTo>
                    <a:pt x="26" y="100"/>
                    <a:pt x="28" y="101"/>
                    <a:pt x="30" y="101"/>
                  </a:cubicBezTo>
                  <a:cubicBezTo>
                    <a:pt x="28" y="89"/>
                    <a:pt x="7" y="79"/>
                    <a:pt x="4" y="60"/>
                  </a:cubicBezTo>
                  <a:cubicBezTo>
                    <a:pt x="1" y="34"/>
                    <a:pt x="12" y="6"/>
                    <a:pt x="41" y="10"/>
                  </a:cubicBezTo>
                  <a:cubicBezTo>
                    <a:pt x="45" y="9"/>
                    <a:pt x="47" y="5"/>
                    <a:pt x="51" y="4"/>
                  </a:cubicBezTo>
                  <a:cubicBezTo>
                    <a:pt x="86" y="1"/>
                    <a:pt x="128" y="46"/>
                    <a:pt x="145" y="13"/>
                  </a:cubicBezTo>
                  <a:cubicBezTo>
                    <a:pt x="146" y="6"/>
                    <a:pt x="144" y="3"/>
                    <a:pt x="142" y="0"/>
                  </a:cubicBezTo>
                  <a:cubicBezTo>
                    <a:pt x="161" y="2"/>
                    <a:pt x="149" y="29"/>
                    <a:pt x="141" y="33"/>
                  </a:cubicBezTo>
                  <a:cubicBezTo>
                    <a:pt x="111" y="47"/>
                    <a:pt x="71" y="4"/>
                    <a:pt x="50" y="8"/>
                  </a:cubicBezTo>
                  <a:close/>
                  <a:moveTo>
                    <a:pt x="137" y="31"/>
                  </a:moveTo>
                  <a:cubicBezTo>
                    <a:pt x="142" y="29"/>
                    <a:pt x="151" y="17"/>
                    <a:pt x="148" y="16"/>
                  </a:cubicBezTo>
                  <a:cubicBezTo>
                    <a:pt x="130" y="43"/>
                    <a:pt x="93" y="14"/>
                    <a:pt x="70" y="8"/>
                  </a:cubicBezTo>
                  <a:cubicBezTo>
                    <a:pt x="87" y="21"/>
                    <a:pt x="105" y="33"/>
                    <a:pt x="137" y="31"/>
                  </a:cubicBezTo>
                  <a:close/>
                  <a:moveTo>
                    <a:pt x="26" y="84"/>
                  </a:moveTo>
                  <a:cubicBezTo>
                    <a:pt x="10" y="71"/>
                    <a:pt x="7" y="27"/>
                    <a:pt x="22" y="16"/>
                  </a:cubicBezTo>
                  <a:cubicBezTo>
                    <a:pt x="0" y="29"/>
                    <a:pt x="5" y="78"/>
                    <a:pt x="26" y="84"/>
                  </a:cubicBezTo>
                  <a:close/>
                  <a:moveTo>
                    <a:pt x="57" y="28"/>
                  </a:moveTo>
                  <a:cubicBezTo>
                    <a:pt x="55" y="22"/>
                    <a:pt x="53" y="16"/>
                    <a:pt x="46" y="16"/>
                  </a:cubicBezTo>
                  <a:cubicBezTo>
                    <a:pt x="46" y="23"/>
                    <a:pt x="50" y="27"/>
                    <a:pt x="57" y="28"/>
                  </a:cubicBezTo>
                  <a:close/>
                  <a:moveTo>
                    <a:pt x="57" y="31"/>
                  </a:moveTo>
                  <a:cubicBezTo>
                    <a:pt x="51" y="33"/>
                    <a:pt x="49" y="24"/>
                    <a:pt x="46" y="28"/>
                  </a:cubicBezTo>
                  <a:cubicBezTo>
                    <a:pt x="47" y="31"/>
                    <a:pt x="56" y="40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42" name="Полилиния 48"/>
            <p:cNvSpPr>
              <a:spLocks noEditPoints="1"/>
            </p:cNvSpPr>
            <p:nvPr/>
          </p:nvSpPr>
          <p:spPr bwMode="auto">
            <a:xfrm>
              <a:off x="903288" y="3313113"/>
              <a:ext cx="336550" cy="338138"/>
            </a:xfrm>
            <a:custGeom>
              <a:avLst/>
              <a:gdLst>
                <a:gd name="T0" fmla="*/ 81 w 150"/>
                <a:gd name="T1" fmla="*/ 22 h 150"/>
                <a:gd name="T2" fmla="*/ 52 w 150"/>
                <a:gd name="T3" fmla="*/ 17 h 150"/>
                <a:gd name="T4" fmla="*/ 60 w 150"/>
                <a:gd name="T5" fmla="*/ 35 h 150"/>
                <a:gd name="T6" fmla="*/ 45 w 150"/>
                <a:gd name="T7" fmla="*/ 39 h 150"/>
                <a:gd name="T8" fmla="*/ 39 w 150"/>
                <a:gd name="T9" fmla="*/ 20 h 150"/>
                <a:gd name="T10" fmla="*/ 14 w 150"/>
                <a:gd name="T11" fmla="*/ 63 h 150"/>
                <a:gd name="T12" fmla="*/ 25 w 150"/>
                <a:gd name="T13" fmla="*/ 148 h 150"/>
                <a:gd name="T14" fmla="*/ 26 w 150"/>
                <a:gd name="T15" fmla="*/ 137 h 150"/>
                <a:gd name="T16" fmla="*/ 23 w 150"/>
                <a:gd name="T17" fmla="*/ 104 h 150"/>
                <a:gd name="T18" fmla="*/ 26 w 150"/>
                <a:gd name="T19" fmla="*/ 101 h 150"/>
                <a:gd name="T20" fmla="*/ 1 w 150"/>
                <a:gd name="T21" fmla="*/ 61 h 150"/>
                <a:gd name="T22" fmla="*/ 38 w 150"/>
                <a:gd name="T23" fmla="*/ 10 h 150"/>
                <a:gd name="T24" fmla="*/ 91 w 150"/>
                <a:gd name="T25" fmla="*/ 16 h 150"/>
                <a:gd name="T26" fmla="*/ 139 w 150"/>
                <a:gd name="T27" fmla="*/ 2 h 150"/>
                <a:gd name="T28" fmla="*/ 150 w 150"/>
                <a:gd name="T29" fmla="*/ 12 h 150"/>
                <a:gd name="T30" fmla="*/ 82 w 150"/>
                <a:gd name="T31" fmla="*/ 20 h 150"/>
                <a:gd name="T32" fmla="*/ 141 w 150"/>
                <a:gd name="T33" fmla="*/ 2 h 150"/>
                <a:gd name="T34" fmla="*/ 143 w 150"/>
                <a:gd name="T35" fmla="*/ 14 h 150"/>
                <a:gd name="T36" fmla="*/ 44 w 150"/>
                <a:gd name="T37" fmla="*/ 9 h 150"/>
                <a:gd name="T38" fmla="*/ 38 w 150"/>
                <a:gd name="T39" fmla="*/ 12 h 150"/>
                <a:gd name="T40" fmla="*/ 2 w 150"/>
                <a:gd name="T41" fmla="*/ 60 h 150"/>
                <a:gd name="T42" fmla="*/ 28 w 150"/>
                <a:gd name="T43" fmla="*/ 102 h 150"/>
                <a:gd name="T44" fmla="*/ 30 w 150"/>
                <a:gd name="T45" fmla="*/ 104 h 150"/>
                <a:gd name="T46" fmla="*/ 32 w 150"/>
                <a:gd name="T47" fmla="*/ 116 h 150"/>
                <a:gd name="T48" fmla="*/ 31 w 150"/>
                <a:gd name="T49" fmla="*/ 93 h 150"/>
                <a:gd name="T50" fmla="*/ 11 w 150"/>
                <a:gd name="T51" fmla="*/ 61 h 150"/>
                <a:gd name="T52" fmla="*/ 23 w 150"/>
                <a:gd name="T53" fmla="*/ 85 h 150"/>
                <a:gd name="T54" fmla="*/ 19 w 150"/>
                <a:gd name="T55" fmla="*/ 17 h 150"/>
                <a:gd name="T56" fmla="*/ 39 w 150"/>
                <a:gd name="T57" fmla="*/ 13 h 150"/>
                <a:gd name="T58" fmla="*/ 42 w 150"/>
                <a:gd name="T59" fmla="*/ 29 h 150"/>
                <a:gd name="T60" fmla="*/ 48 w 150"/>
                <a:gd name="T61" fmla="*/ 29 h 150"/>
                <a:gd name="T62" fmla="*/ 55 w 150"/>
                <a:gd name="T63" fmla="*/ 32 h 150"/>
                <a:gd name="T64" fmla="*/ 42 w 150"/>
                <a:gd name="T65" fmla="*/ 30 h 150"/>
                <a:gd name="T66" fmla="*/ 60 w 150"/>
                <a:gd name="T67" fmla="*/ 27 h 150"/>
                <a:gd name="T68" fmla="*/ 58 w 150"/>
                <a:gd name="T69" fmla="*/ 25 h 150"/>
                <a:gd name="T70" fmla="*/ 56 w 150"/>
                <a:gd name="T71" fmla="*/ 27 h 150"/>
                <a:gd name="T72" fmla="*/ 50 w 150"/>
                <a:gd name="T73" fmla="*/ 18 h 150"/>
                <a:gd name="T74" fmla="*/ 45 w 150"/>
                <a:gd name="T75" fmla="*/ 9 h 150"/>
                <a:gd name="T76" fmla="*/ 57 w 150"/>
                <a:gd name="T77" fmla="*/ 25 h 150"/>
                <a:gd name="T78" fmla="*/ 53 w 150"/>
                <a:gd name="T79" fmla="*/ 33 h 150"/>
                <a:gd name="T80" fmla="*/ 44 w 150"/>
                <a:gd name="T81" fmla="*/ 29 h 150"/>
                <a:gd name="T82" fmla="*/ 8 w 150"/>
                <a:gd name="T83" fmla="*/ 46 h 150"/>
                <a:gd name="T84" fmla="*/ 146 w 150"/>
                <a:gd name="T85" fmla="*/ 18 h 150"/>
                <a:gd name="T86" fmla="*/ 134 w 150"/>
                <a:gd name="T87" fmla="*/ 33 h 150"/>
                <a:gd name="T88" fmla="*/ 67 w 150"/>
                <a:gd name="T89" fmla="*/ 9 h 150"/>
                <a:gd name="T90" fmla="*/ 145 w 150"/>
                <a:gd name="T91" fmla="*/ 16 h 150"/>
                <a:gd name="T92" fmla="*/ 133 w 150"/>
                <a:gd name="T93" fmla="*/ 31 h 150"/>
                <a:gd name="T94" fmla="*/ 71 w 150"/>
                <a:gd name="T95" fmla="*/ 11 h 150"/>
                <a:gd name="T96" fmla="*/ 54 w 150"/>
                <a:gd name="T97" fmla="*/ 30 h 150"/>
                <a:gd name="T98" fmla="*/ 43 w 150"/>
                <a:gd name="T99" fmla="*/ 16 h 150"/>
                <a:gd name="T100" fmla="*/ 43 w 150"/>
                <a:gd name="T101" fmla="*/ 17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0" h="150">
                  <a:moveTo>
                    <a:pt x="150" y="12"/>
                  </a:moveTo>
                  <a:cubicBezTo>
                    <a:pt x="150" y="20"/>
                    <a:pt x="143" y="32"/>
                    <a:pt x="138" y="34"/>
                  </a:cubicBezTo>
                  <a:cubicBezTo>
                    <a:pt x="120" y="43"/>
                    <a:pt x="99" y="32"/>
                    <a:pt x="81" y="22"/>
                  </a:cubicBezTo>
                  <a:cubicBezTo>
                    <a:pt x="69" y="15"/>
                    <a:pt x="57" y="9"/>
                    <a:pt x="48" y="10"/>
                  </a:cubicBezTo>
                  <a:cubicBezTo>
                    <a:pt x="50" y="12"/>
                    <a:pt x="51" y="15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4" y="16"/>
                    <a:pt x="56" y="16"/>
                    <a:pt x="58" y="17"/>
                  </a:cubicBezTo>
                  <a:cubicBezTo>
                    <a:pt x="61" y="19"/>
                    <a:pt x="61" y="24"/>
                    <a:pt x="61" y="27"/>
                  </a:cubicBezTo>
                  <a:cubicBezTo>
                    <a:pt x="61" y="30"/>
                    <a:pt x="61" y="33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57" y="38"/>
                    <a:pt x="52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1" y="34"/>
                    <a:pt x="40" y="26"/>
                    <a:pt x="39" y="20"/>
                  </a:cubicBezTo>
                  <a:cubicBezTo>
                    <a:pt x="39" y="18"/>
                    <a:pt x="38" y="16"/>
                    <a:pt x="38" y="14"/>
                  </a:cubicBezTo>
                  <a:cubicBezTo>
                    <a:pt x="21" y="15"/>
                    <a:pt x="11" y="27"/>
                    <a:pt x="11" y="47"/>
                  </a:cubicBezTo>
                  <a:cubicBezTo>
                    <a:pt x="11" y="52"/>
                    <a:pt x="12" y="58"/>
                    <a:pt x="14" y="63"/>
                  </a:cubicBezTo>
                  <a:cubicBezTo>
                    <a:pt x="15" y="68"/>
                    <a:pt x="18" y="72"/>
                    <a:pt x="22" y="77"/>
                  </a:cubicBezTo>
                  <a:cubicBezTo>
                    <a:pt x="26" y="82"/>
                    <a:pt x="30" y="87"/>
                    <a:pt x="32" y="93"/>
                  </a:cubicBezTo>
                  <a:cubicBezTo>
                    <a:pt x="39" y="111"/>
                    <a:pt x="36" y="130"/>
                    <a:pt x="25" y="148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47"/>
                    <a:pt x="23" y="147"/>
                    <a:pt x="23" y="147"/>
                  </a:cubicBezTo>
                  <a:cubicBezTo>
                    <a:pt x="24" y="144"/>
                    <a:pt x="25" y="141"/>
                    <a:pt x="26" y="137"/>
                  </a:cubicBezTo>
                  <a:cubicBezTo>
                    <a:pt x="28" y="131"/>
                    <a:pt x="31" y="123"/>
                    <a:pt x="31" y="116"/>
                  </a:cubicBezTo>
                  <a:cubicBezTo>
                    <a:pt x="31" y="112"/>
                    <a:pt x="30" y="108"/>
                    <a:pt x="29" y="105"/>
                  </a:cubicBezTo>
                  <a:cubicBezTo>
                    <a:pt x="28" y="104"/>
                    <a:pt x="26" y="104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22" y="103"/>
                    <a:pt x="22" y="103"/>
                    <a:pt x="22" y="103"/>
                  </a:cubicBezTo>
                  <a:cubicBezTo>
                    <a:pt x="22" y="101"/>
                    <a:pt x="24" y="101"/>
                    <a:pt x="26" y="101"/>
                  </a:cubicBezTo>
                  <a:cubicBezTo>
                    <a:pt x="26" y="101"/>
                    <a:pt x="26" y="101"/>
                    <a:pt x="26" y="101"/>
                  </a:cubicBezTo>
                  <a:cubicBezTo>
                    <a:pt x="25" y="97"/>
                    <a:pt x="21" y="93"/>
                    <a:pt x="17" y="88"/>
                  </a:cubicBezTo>
                  <a:cubicBezTo>
                    <a:pt x="10" y="81"/>
                    <a:pt x="2" y="72"/>
                    <a:pt x="1" y="61"/>
                  </a:cubicBezTo>
                  <a:cubicBezTo>
                    <a:pt x="0" y="58"/>
                    <a:pt x="0" y="55"/>
                    <a:pt x="0" y="52"/>
                  </a:cubicBezTo>
                  <a:cubicBezTo>
                    <a:pt x="0" y="37"/>
                    <a:pt x="5" y="24"/>
                    <a:pt x="13" y="17"/>
                  </a:cubicBezTo>
                  <a:cubicBezTo>
                    <a:pt x="20" y="11"/>
                    <a:pt x="28" y="9"/>
                    <a:pt x="38" y="10"/>
                  </a:cubicBezTo>
                  <a:cubicBezTo>
                    <a:pt x="40" y="10"/>
                    <a:pt x="41" y="9"/>
                    <a:pt x="43" y="7"/>
                  </a:cubicBezTo>
                  <a:cubicBezTo>
                    <a:pt x="44" y="6"/>
                    <a:pt x="46" y="5"/>
                    <a:pt x="48" y="4"/>
                  </a:cubicBezTo>
                  <a:cubicBezTo>
                    <a:pt x="62" y="3"/>
                    <a:pt x="77" y="9"/>
                    <a:pt x="91" y="16"/>
                  </a:cubicBezTo>
                  <a:cubicBezTo>
                    <a:pt x="113" y="25"/>
                    <a:pt x="131" y="33"/>
                    <a:pt x="141" y="13"/>
                  </a:cubicBezTo>
                  <a:cubicBezTo>
                    <a:pt x="142" y="12"/>
                    <a:pt x="142" y="11"/>
                    <a:pt x="142" y="10"/>
                  </a:cubicBezTo>
                  <a:cubicBezTo>
                    <a:pt x="142" y="7"/>
                    <a:pt x="140" y="4"/>
                    <a:pt x="139" y="2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6" y="1"/>
                    <a:pt x="150" y="5"/>
                    <a:pt x="150" y="12"/>
                  </a:cubicBezTo>
                  <a:close/>
                  <a:moveTo>
                    <a:pt x="45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56" y="7"/>
                    <a:pt x="68" y="13"/>
                    <a:pt x="82" y="20"/>
                  </a:cubicBezTo>
                  <a:cubicBezTo>
                    <a:pt x="100" y="30"/>
                    <a:pt x="120" y="41"/>
                    <a:pt x="138" y="33"/>
                  </a:cubicBezTo>
                  <a:cubicBezTo>
                    <a:pt x="142" y="31"/>
                    <a:pt x="148" y="20"/>
                    <a:pt x="148" y="12"/>
                  </a:cubicBezTo>
                  <a:cubicBezTo>
                    <a:pt x="148" y="8"/>
                    <a:pt x="147" y="3"/>
                    <a:pt x="141" y="2"/>
                  </a:cubicBezTo>
                  <a:cubicBezTo>
                    <a:pt x="142" y="4"/>
                    <a:pt x="143" y="7"/>
                    <a:pt x="143" y="10"/>
                  </a:cubicBezTo>
                  <a:cubicBezTo>
                    <a:pt x="143" y="11"/>
                    <a:pt x="143" y="13"/>
                    <a:pt x="143" y="14"/>
                  </a:cubicBezTo>
                  <a:cubicBezTo>
                    <a:pt x="143" y="14"/>
                    <a:pt x="143" y="14"/>
                    <a:pt x="143" y="14"/>
                  </a:cubicBezTo>
                  <a:cubicBezTo>
                    <a:pt x="132" y="35"/>
                    <a:pt x="112" y="26"/>
                    <a:pt x="91" y="17"/>
                  </a:cubicBezTo>
                  <a:cubicBezTo>
                    <a:pt x="76" y="11"/>
                    <a:pt x="62" y="5"/>
                    <a:pt x="48" y="6"/>
                  </a:cubicBezTo>
                  <a:cubicBezTo>
                    <a:pt x="46" y="6"/>
                    <a:pt x="45" y="7"/>
                    <a:pt x="44" y="9"/>
                  </a:cubicBezTo>
                  <a:cubicBezTo>
                    <a:pt x="42" y="10"/>
                    <a:pt x="41" y="11"/>
                    <a:pt x="39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0"/>
                    <a:pt x="20" y="13"/>
                    <a:pt x="14" y="18"/>
                  </a:cubicBezTo>
                  <a:cubicBezTo>
                    <a:pt x="6" y="25"/>
                    <a:pt x="2" y="37"/>
                    <a:pt x="2" y="52"/>
                  </a:cubicBezTo>
                  <a:cubicBezTo>
                    <a:pt x="2" y="55"/>
                    <a:pt x="2" y="58"/>
                    <a:pt x="2" y="60"/>
                  </a:cubicBezTo>
                  <a:cubicBezTo>
                    <a:pt x="4" y="72"/>
                    <a:pt x="11" y="80"/>
                    <a:pt x="18" y="87"/>
                  </a:cubicBezTo>
                  <a:cubicBezTo>
                    <a:pt x="23" y="92"/>
                    <a:pt x="27" y="97"/>
                    <a:pt x="28" y="102"/>
                  </a:cubicBezTo>
                  <a:cubicBezTo>
                    <a:pt x="28" y="102"/>
                    <a:pt x="28" y="102"/>
                    <a:pt x="28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7" y="102"/>
                    <a:pt x="27" y="102"/>
                    <a:pt x="27" y="102"/>
                  </a:cubicBezTo>
                  <a:cubicBezTo>
                    <a:pt x="28" y="103"/>
                    <a:pt x="29" y="103"/>
                    <a:pt x="30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32" y="108"/>
                    <a:pt x="32" y="112"/>
                    <a:pt x="32" y="116"/>
                  </a:cubicBezTo>
                  <a:cubicBezTo>
                    <a:pt x="32" y="124"/>
                    <a:pt x="30" y="131"/>
                    <a:pt x="28" y="138"/>
                  </a:cubicBezTo>
                  <a:cubicBezTo>
                    <a:pt x="27" y="140"/>
                    <a:pt x="26" y="141"/>
                    <a:pt x="26" y="143"/>
                  </a:cubicBezTo>
                  <a:cubicBezTo>
                    <a:pt x="35" y="127"/>
                    <a:pt x="37" y="110"/>
                    <a:pt x="31" y="93"/>
                  </a:cubicBezTo>
                  <a:cubicBezTo>
                    <a:pt x="28" y="88"/>
                    <a:pt x="25" y="83"/>
                    <a:pt x="21" y="78"/>
                  </a:cubicBezTo>
                  <a:cubicBezTo>
                    <a:pt x="17" y="73"/>
                    <a:pt x="14" y="69"/>
                    <a:pt x="12" y="64"/>
                  </a:cubicBezTo>
                  <a:cubicBezTo>
                    <a:pt x="12" y="63"/>
                    <a:pt x="12" y="62"/>
                    <a:pt x="11" y="61"/>
                  </a:cubicBezTo>
                  <a:cubicBezTo>
                    <a:pt x="13" y="71"/>
                    <a:pt x="17" y="79"/>
                    <a:pt x="23" y="84"/>
                  </a:cubicBezTo>
                  <a:cubicBezTo>
                    <a:pt x="26" y="86"/>
                    <a:pt x="26" y="86"/>
                    <a:pt x="26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10" y="82"/>
                    <a:pt x="4" y="64"/>
                    <a:pt x="4" y="49"/>
                  </a:cubicBezTo>
                  <a:cubicBezTo>
                    <a:pt x="4" y="34"/>
                    <a:pt x="9" y="21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5" y="21"/>
                    <a:pt x="12" y="28"/>
                    <a:pt x="10" y="37"/>
                  </a:cubicBezTo>
                  <a:cubicBezTo>
                    <a:pt x="13" y="22"/>
                    <a:pt x="23" y="14"/>
                    <a:pt x="38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5"/>
                    <a:pt x="40" y="18"/>
                    <a:pt x="40" y="20"/>
                  </a:cubicBezTo>
                  <a:cubicBezTo>
                    <a:pt x="41" y="23"/>
                    <a:pt x="41" y="26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8"/>
                    <a:pt x="44" y="27"/>
                    <a:pt x="44" y="27"/>
                  </a:cubicBezTo>
                  <a:cubicBezTo>
                    <a:pt x="46" y="27"/>
                    <a:pt x="47" y="28"/>
                    <a:pt x="48" y="29"/>
                  </a:cubicBezTo>
                  <a:cubicBezTo>
                    <a:pt x="50" y="31"/>
                    <a:pt x="52" y="32"/>
                    <a:pt x="54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4" y="35"/>
                    <a:pt x="53" y="36"/>
                    <a:pt x="52" y="37"/>
                  </a:cubicBezTo>
                  <a:cubicBezTo>
                    <a:pt x="48" y="38"/>
                    <a:pt x="43" y="32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3" y="33"/>
                    <a:pt x="44" y="35"/>
                    <a:pt x="46" y="37"/>
                  </a:cubicBezTo>
                  <a:cubicBezTo>
                    <a:pt x="52" y="38"/>
                    <a:pt x="56" y="37"/>
                    <a:pt x="59" y="35"/>
                  </a:cubicBezTo>
                  <a:cubicBezTo>
                    <a:pt x="60" y="32"/>
                    <a:pt x="60" y="30"/>
                    <a:pt x="60" y="27"/>
                  </a:cubicBezTo>
                  <a:cubicBezTo>
                    <a:pt x="60" y="23"/>
                    <a:pt x="59" y="20"/>
                    <a:pt x="57" y="18"/>
                  </a:cubicBezTo>
                  <a:cubicBezTo>
                    <a:pt x="56" y="18"/>
                    <a:pt x="55" y="18"/>
                    <a:pt x="53" y="18"/>
                  </a:cubicBezTo>
                  <a:cubicBezTo>
                    <a:pt x="56" y="19"/>
                    <a:pt x="58" y="22"/>
                    <a:pt x="58" y="25"/>
                  </a:cubicBezTo>
                  <a:cubicBezTo>
                    <a:pt x="58" y="26"/>
                    <a:pt x="58" y="26"/>
                    <a:pt x="57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3" y="24"/>
                    <a:pt x="52" y="21"/>
                    <a:pt x="51" y="19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5"/>
                    <a:pt x="49" y="12"/>
                    <a:pt x="46" y="10"/>
                  </a:cubicBezTo>
                  <a:lnTo>
                    <a:pt x="45" y="9"/>
                  </a:lnTo>
                  <a:close/>
                  <a:moveTo>
                    <a:pt x="57" y="25"/>
                  </a:moveTo>
                  <a:cubicBezTo>
                    <a:pt x="57" y="24"/>
                    <a:pt x="55" y="21"/>
                    <a:pt x="53" y="19"/>
                  </a:cubicBezTo>
                  <a:cubicBezTo>
                    <a:pt x="53" y="21"/>
                    <a:pt x="54" y="23"/>
                    <a:pt x="57" y="25"/>
                  </a:cubicBezTo>
                  <a:close/>
                  <a:moveTo>
                    <a:pt x="44" y="29"/>
                  </a:moveTo>
                  <a:cubicBezTo>
                    <a:pt x="45" y="32"/>
                    <a:pt x="49" y="36"/>
                    <a:pt x="51" y="35"/>
                  </a:cubicBezTo>
                  <a:cubicBezTo>
                    <a:pt x="52" y="35"/>
                    <a:pt x="53" y="34"/>
                    <a:pt x="53" y="33"/>
                  </a:cubicBezTo>
                  <a:cubicBezTo>
                    <a:pt x="51" y="33"/>
                    <a:pt x="49" y="32"/>
                    <a:pt x="47" y="30"/>
                  </a:cubicBezTo>
                  <a:cubicBezTo>
                    <a:pt x="46" y="30"/>
                    <a:pt x="45" y="29"/>
                    <a:pt x="45" y="29"/>
                  </a:cubicBezTo>
                  <a:cubicBezTo>
                    <a:pt x="44" y="29"/>
                    <a:pt x="44" y="29"/>
                    <a:pt x="44" y="29"/>
                  </a:cubicBezTo>
                  <a:close/>
                  <a:moveTo>
                    <a:pt x="5" y="49"/>
                  </a:moveTo>
                  <a:cubicBezTo>
                    <a:pt x="5" y="62"/>
                    <a:pt x="10" y="77"/>
                    <a:pt x="19" y="82"/>
                  </a:cubicBezTo>
                  <a:cubicBezTo>
                    <a:pt x="12" y="74"/>
                    <a:pt x="8" y="58"/>
                    <a:pt x="8" y="46"/>
                  </a:cubicBezTo>
                  <a:cubicBezTo>
                    <a:pt x="8" y="36"/>
                    <a:pt x="10" y="28"/>
                    <a:pt x="13" y="22"/>
                  </a:cubicBezTo>
                  <a:cubicBezTo>
                    <a:pt x="8" y="29"/>
                    <a:pt x="5" y="38"/>
                    <a:pt x="5" y="49"/>
                  </a:cubicBezTo>
                  <a:close/>
                  <a:moveTo>
                    <a:pt x="146" y="18"/>
                  </a:moveTo>
                  <a:cubicBezTo>
                    <a:pt x="146" y="18"/>
                    <a:pt x="146" y="18"/>
                    <a:pt x="146" y="18"/>
                  </a:cubicBezTo>
                  <a:cubicBezTo>
                    <a:pt x="146" y="21"/>
                    <a:pt x="139" y="31"/>
                    <a:pt x="134" y="33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03" y="35"/>
                    <a:pt x="85" y="24"/>
                    <a:pt x="66" y="10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3" y="10"/>
                    <a:pt x="80" y="13"/>
                    <a:pt x="88" y="17"/>
                  </a:cubicBezTo>
                  <a:cubicBezTo>
                    <a:pt x="108" y="26"/>
                    <a:pt x="131" y="36"/>
                    <a:pt x="144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5" y="16"/>
                    <a:pt x="145" y="16"/>
                    <a:pt x="145" y="16"/>
                  </a:cubicBezTo>
                  <a:cubicBezTo>
                    <a:pt x="146" y="16"/>
                    <a:pt x="146" y="16"/>
                    <a:pt x="146" y="18"/>
                  </a:cubicBezTo>
                  <a:close/>
                  <a:moveTo>
                    <a:pt x="133" y="31"/>
                  </a:moveTo>
                  <a:cubicBezTo>
                    <a:pt x="138" y="29"/>
                    <a:pt x="144" y="21"/>
                    <a:pt x="145" y="18"/>
                  </a:cubicBezTo>
                  <a:cubicBezTo>
                    <a:pt x="131" y="37"/>
                    <a:pt x="108" y="27"/>
                    <a:pt x="87" y="18"/>
                  </a:cubicBezTo>
                  <a:cubicBezTo>
                    <a:pt x="81" y="15"/>
                    <a:pt x="76" y="13"/>
                    <a:pt x="71" y="11"/>
                  </a:cubicBezTo>
                  <a:cubicBezTo>
                    <a:pt x="88" y="23"/>
                    <a:pt x="105" y="33"/>
                    <a:pt x="133" y="31"/>
                  </a:cubicBezTo>
                  <a:close/>
                  <a:moveTo>
                    <a:pt x="55" y="30"/>
                  </a:moveTo>
                  <a:cubicBezTo>
                    <a:pt x="54" y="30"/>
                    <a:pt x="54" y="30"/>
                    <a:pt x="54" y="30"/>
                  </a:cubicBezTo>
                  <a:cubicBezTo>
                    <a:pt x="47" y="29"/>
                    <a:pt x="42" y="25"/>
                    <a:pt x="42" y="17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50" y="17"/>
                    <a:pt x="53" y="23"/>
                    <a:pt x="55" y="29"/>
                  </a:cubicBezTo>
                  <a:lnTo>
                    <a:pt x="55" y="30"/>
                  </a:lnTo>
                  <a:close/>
                  <a:moveTo>
                    <a:pt x="43" y="17"/>
                  </a:moveTo>
                  <a:cubicBezTo>
                    <a:pt x="44" y="24"/>
                    <a:pt x="47" y="27"/>
                    <a:pt x="53" y="28"/>
                  </a:cubicBezTo>
                  <a:cubicBezTo>
                    <a:pt x="51" y="23"/>
                    <a:pt x="49" y="19"/>
                    <a:pt x="43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43" name="Полилиния 49"/>
            <p:cNvSpPr>
              <a:spLocks noEditPoints="1"/>
            </p:cNvSpPr>
            <p:nvPr/>
          </p:nvSpPr>
          <p:spPr bwMode="auto">
            <a:xfrm>
              <a:off x="4162425" y="3344863"/>
              <a:ext cx="334963" cy="328613"/>
            </a:xfrm>
            <a:custGeom>
              <a:avLst/>
              <a:gdLst>
                <a:gd name="T0" fmla="*/ 61 w 149"/>
                <a:gd name="T1" fmla="*/ 17 h 146"/>
                <a:gd name="T2" fmla="*/ 70 w 149"/>
                <a:gd name="T3" fmla="*/ 13 h 146"/>
                <a:gd name="T4" fmla="*/ 67 w 149"/>
                <a:gd name="T5" fmla="*/ 22 h 146"/>
                <a:gd name="T6" fmla="*/ 71 w 149"/>
                <a:gd name="T7" fmla="*/ 8 h 146"/>
                <a:gd name="T8" fmla="*/ 77 w 149"/>
                <a:gd name="T9" fmla="*/ 20 h 146"/>
                <a:gd name="T10" fmla="*/ 146 w 149"/>
                <a:gd name="T11" fmla="*/ 39 h 146"/>
                <a:gd name="T12" fmla="*/ 125 w 149"/>
                <a:gd name="T13" fmla="*/ 103 h 146"/>
                <a:gd name="T14" fmla="*/ 146 w 149"/>
                <a:gd name="T15" fmla="*/ 99 h 146"/>
                <a:gd name="T16" fmla="*/ 148 w 149"/>
                <a:gd name="T17" fmla="*/ 120 h 146"/>
                <a:gd name="T18" fmla="*/ 129 w 149"/>
                <a:gd name="T19" fmla="*/ 119 h 146"/>
                <a:gd name="T20" fmla="*/ 141 w 149"/>
                <a:gd name="T21" fmla="*/ 143 h 146"/>
                <a:gd name="T22" fmla="*/ 124 w 149"/>
                <a:gd name="T23" fmla="*/ 108 h 146"/>
                <a:gd name="T24" fmla="*/ 121 w 149"/>
                <a:gd name="T25" fmla="*/ 76 h 146"/>
                <a:gd name="T26" fmla="*/ 132 w 149"/>
                <a:gd name="T27" fmla="*/ 18 h 146"/>
                <a:gd name="T28" fmla="*/ 46 w 149"/>
                <a:gd name="T29" fmla="*/ 31 h 146"/>
                <a:gd name="T30" fmla="*/ 0 w 149"/>
                <a:gd name="T31" fmla="*/ 27 h 146"/>
                <a:gd name="T32" fmla="*/ 60 w 149"/>
                <a:gd name="T33" fmla="*/ 24 h 146"/>
                <a:gd name="T34" fmla="*/ 58 w 149"/>
                <a:gd name="T35" fmla="*/ 11 h 146"/>
                <a:gd name="T36" fmla="*/ 68 w 149"/>
                <a:gd name="T37" fmla="*/ 8 h 146"/>
                <a:gd name="T38" fmla="*/ 61 w 149"/>
                <a:gd name="T39" fmla="*/ 17 h 146"/>
                <a:gd name="T40" fmla="*/ 58 w 149"/>
                <a:gd name="T41" fmla="*/ 27 h 146"/>
                <a:gd name="T42" fmla="*/ 31 w 149"/>
                <a:gd name="T43" fmla="*/ 25 h 146"/>
                <a:gd name="T44" fmla="*/ 58 w 149"/>
                <a:gd name="T45" fmla="*/ 27 h 146"/>
                <a:gd name="T46" fmla="*/ 101 w 149"/>
                <a:gd name="T47" fmla="*/ 11 h 146"/>
                <a:gd name="T48" fmla="*/ 88 w 149"/>
                <a:gd name="T49" fmla="*/ 20 h 146"/>
                <a:gd name="T50" fmla="*/ 101 w 149"/>
                <a:gd name="T51" fmla="*/ 11 h 146"/>
                <a:gd name="T52" fmla="*/ 142 w 149"/>
                <a:gd name="T53" fmla="*/ 32 h 146"/>
                <a:gd name="T54" fmla="*/ 141 w 149"/>
                <a:gd name="T55" fmla="*/ 34 h 146"/>
                <a:gd name="T56" fmla="*/ 122 w 149"/>
                <a:gd name="T57" fmla="*/ 95 h 146"/>
                <a:gd name="T58" fmla="*/ 142 w 149"/>
                <a:gd name="T59" fmla="*/ 32 h 146"/>
                <a:gd name="T60" fmla="*/ 145 w 149"/>
                <a:gd name="T61" fmla="*/ 119 h 146"/>
                <a:gd name="T62" fmla="*/ 142 w 149"/>
                <a:gd name="T63" fmla="*/ 106 h 146"/>
                <a:gd name="T64" fmla="*/ 132 w 149"/>
                <a:gd name="T65" fmla="*/ 106 h 146"/>
                <a:gd name="T66" fmla="*/ 145 w 149"/>
                <a:gd name="T67" fmla="*/ 119 h 146"/>
                <a:gd name="T68" fmla="*/ 146 w 149"/>
                <a:gd name="T69" fmla="*/ 103 h 146"/>
                <a:gd name="T70" fmla="*/ 134 w 149"/>
                <a:gd name="T71" fmla="*/ 103 h 146"/>
                <a:gd name="T72" fmla="*/ 146 w 149"/>
                <a:gd name="T73" fmla="*/ 10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9" h="146">
                  <a:moveTo>
                    <a:pt x="61" y="17"/>
                  </a:moveTo>
                  <a:cubicBezTo>
                    <a:pt x="64" y="17"/>
                    <a:pt x="67" y="9"/>
                    <a:pt x="70" y="13"/>
                  </a:cubicBezTo>
                  <a:cubicBezTo>
                    <a:pt x="68" y="15"/>
                    <a:pt x="65" y="17"/>
                    <a:pt x="67" y="22"/>
                  </a:cubicBezTo>
                  <a:cubicBezTo>
                    <a:pt x="78" y="22"/>
                    <a:pt x="72" y="11"/>
                    <a:pt x="71" y="8"/>
                  </a:cubicBezTo>
                  <a:cubicBezTo>
                    <a:pt x="75" y="4"/>
                    <a:pt x="81" y="15"/>
                    <a:pt x="77" y="20"/>
                  </a:cubicBezTo>
                  <a:cubicBezTo>
                    <a:pt x="103" y="0"/>
                    <a:pt x="144" y="7"/>
                    <a:pt x="146" y="39"/>
                  </a:cubicBezTo>
                  <a:cubicBezTo>
                    <a:pt x="148" y="63"/>
                    <a:pt x="123" y="79"/>
                    <a:pt x="125" y="103"/>
                  </a:cubicBezTo>
                  <a:cubicBezTo>
                    <a:pt x="130" y="105"/>
                    <a:pt x="138" y="94"/>
                    <a:pt x="146" y="99"/>
                  </a:cubicBezTo>
                  <a:cubicBezTo>
                    <a:pt x="149" y="104"/>
                    <a:pt x="147" y="114"/>
                    <a:pt x="148" y="120"/>
                  </a:cubicBezTo>
                  <a:cubicBezTo>
                    <a:pt x="142" y="125"/>
                    <a:pt x="135" y="122"/>
                    <a:pt x="129" y="119"/>
                  </a:cubicBezTo>
                  <a:cubicBezTo>
                    <a:pt x="129" y="131"/>
                    <a:pt x="129" y="143"/>
                    <a:pt x="141" y="143"/>
                  </a:cubicBezTo>
                  <a:cubicBezTo>
                    <a:pt x="120" y="146"/>
                    <a:pt x="125" y="125"/>
                    <a:pt x="124" y="108"/>
                  </a:cubicBezTo>
                  <a:cubicBezTo>
                    <a:pt x="123" y="95"/>
                    <a:pt x="118" y="88"/>
                    <a:pt x="121" y="76"/>
                  </a:cubicBezTo>
                  <a:cubicBezTo>
                    <a:pt x="125" y="57"/>
                    <a:pt x="149" y="40"/>
                    <a:pt x="132" y="18"/>
                  </a:cubicBezTo>
                  <a:cubicBezTo>
                    <a:pt x="101" y="5"/>
                    <a:pt x="76" y="33"/>
                    <a:pt x="46" y="31"/>
                  </a:cubicBezTo>
                  <a:cubicBezTo>
                    <a:pt x="31" y="30"/>
                    <a:pt x="16" y="16"/>
                    <a:pt x="0" y="27"/>
                  </a:cubicBezTo>
                  <a:cubicBezTo>
                    <a:pt x="14" y="12"/>
                    <a:pt x="37" y="23"/>
                    <a:pt x="60" y="24"/>
                  </a:cubicBezTo>
                  <a:cubicBezTo>
                    <a:pt x="62" y="22"/>
                    <a:pt x="58" y="15"/>
                    <a:pt x="58" y="11"/>
                  </a:cubicBezTo>
                  <a:cubicBezTo>
                    <a:pt x="61" y="10"/>
                    <a:pt x="64" y="4"/>
                    <a:pt x="68" y="8"/>
                  </a:cubicBezTo>
                  <a:cubicBezTo>
                    <a:pt x="67" y="9"/>
                    <a:pt x="59" y="9"/>
                    <a:pt x="61" y="17"/>
                  </a:cubicBezTo>
                  <a:close/>
                  <a:moveTo>
                    <a:pt x="58" y="27"/>
                  </a:moveTo>
                  <a:cubicBezTo>
                    <a:pt x="49" y="25"/>
                    <a:pt x="41" y="22"/>
                    <a:pt x="31" y="25"/>
                  </a:cubicBezTo>
                  <a:cubicBezTo>
                    <a:pt x="41" y="26"/>
                    <a:pt x="49" y="32"/>
                    <a:pt x="58" y="27"/>
                  </a:cubicBezTo>
                  <a:close/>
                  <a:moveTo>
                    <a:pt x="101" y="11"/>
                  </a:moveTo>
                  <a:cubicBezTo>
                    <a:pt x="98" y="14"/>
                    <a:pt x="85" y="15"/>
                    <a:pt x="88" y="20"/>
                  </a:cubicBezTo>
                  <a:cubicBezTo>
                    <a:pt x="90" y="15"/>
                    <a:pt x="104" y="16"/>
                    <a:pt x="101" y="11"/>
                  </a:cubicBezTo>
                  <a:close/>
                  <a:moveTo>
                    <a:pt x="142" y="32"/>
                  </a:moveTo>
                  <a:cubicBezTo>
                    <a:pt x="140" y="29"/>
                    <a:pt x="138" y="30"/>
                    <a:pt x="141" y="34"/>
                  </a:cubicBezTo>
                  <a:cubicBezTo>
                    <a:pt x="139" y="59"/>
                    <a:pt x="121" y="67"/>
                    <a:pt x="122" y="95"/>
                  </a:cubicBezTo>
                  <a:cubicBezTo>
                    <a:pt x="127" y="73"/>
                    <a:pt x="146" y="59"/>
                    <a:pt x="142" y="32"/>
                  </a:cubicBezTo>
                  <a:close/>
                  <a:moveTo>
                    <a:pt x="145" y="119"/>
                  </a:moveTo>
                  <a:cubicBezTo>
                    <a:pt x="145" y="113"/>
                    <a:pt x="145" y="109"/>
                    <a:pt x="142" y="106"/>
                  </a:cubicBezTo>
                  <a:cubicBezTo>
                    <a:pt x="139" y="106"/>
                    <a:pt x="135" y="106"/>
                    <a:pt x="132" y="106"/>
                  </a:cubicBezTo>
                  <a:cubicBezTo>
                    <a:pt x="126" y="113"/>
                    <a:pt x="134" y="121"/>
                    <a:pt x="145" y="119"/>
                  </a:cubicBezTo>
                  <a:close/>
                  <a:moveTo>
                    <a:pt x="146" y="103"/>
                  </a:moveTo>
                  <a:cubicBezTo>
                    <a:pt x="142" y="100"/>
                    <a:pt x="137" y="100"/>
                    <a:pt x="134" y="103"/>
                  </a:cubicBezTo>
                  <a:cubicBezTo>
                    <a:pt x="139" y="101"/>
                    <a:pt x="144" y="107"/>
                    <a:pt x="146" y="10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44" name="Полилиния 50"/>
            <p:cNvSpPr>
              <a:spLocks noEditPoints="1"/>
            </p:cNvSpPr>
            <p:nvPr/>
          </p:nvSpPr>
          <p:spPr bwMode="auto">
            <a:xfrm>
              <a:off x="4162425" y="3359150"/>
              <a:ext cx="334963" cy="309563"/>
            </a:xfrm>
            <a:custGeom>
              <a:avLst/>
              <a:gdLst>
                <a:gd name="T0" fmla="*/ 69 w 149"/>
                <a:gd name="T1" fmla="*/ 3 h 138"/>
                <a:gd name="T2" fmla="*/ 64 w 149"/>
                <a:gd name="T3" fmla="*/ 7 h 138"/>
                <a:gd name="T4" fmla="*/ 70 w 149"/>
                <a:gd name="T5" fmla="*/ 7 h 138"/>
                <a:gd name="T6" fmla="*/ 70 w 149"/>
                <a:gd name="T7" fmla="*/ 3 h 138"/>
                <a:gd name="T8" fmla="*/ 73 w 149"/>
                <a:gd name="T9" fmla="*/ 1 h 138"/>
                <a:gd name="T10" fmla="*/ 147 w 149"/>
                <a:gd name="T11" fmla="*/ 33 h 138"/>
                <a:gd name="T12" fmla="*/ 142 w 149"/>
                <a:gd name="T13" fmla="*/ 91 h 138"/>
                <a:gd name="T14" fmla="*/ 149 w 149"/>
                <a:gd name="T15" fmla="*/ 114 h 138"/>
                <a:gd name="T16" fmla="*/ 130 w 149"/>
                <a:gd name="T17" fmla="*/ 114 h 138"/>
                <a:gd name="T18" fmla="*/ 137 w 149"/>
                <a:gd name="T19" fmla="*/ 138 h 138"/>
                <a:gd name="T20" fmla="*/ 122 w 149"/>
                <a:gd name="T21" fmla="*/ 94 h 138"/>
                <a:gd name="T22" fmla="*/ 129 w 149"/>
                <a:gd name="T23" fmla="*/ 51 h 138"/>
                <a:gd name="T24" fmla="*/ 49 w 149"/>
                <a:gd name="T25" fmla="*/ 26 h 138"/>
                <a:gd name="T26" fmla="*/ 1 w 149"/>
                <a:gd name="T27" fmla="*/ 21 h 138"/>
                <a:gd name="T28" fmla="*/ 39 w 149"/>
                <a:gd name="T29" fmla="*/ 15 h 138"/>
                <a:gd name="T30" fmla="*/ 58 w 149"/>
                <a:gd name="T31" fmla="*/ 5 h 138"/>
                <a:gd name="T32" fmla="*/ 67 w 149"/>
                <a:gd name="T33" fmla="*/ 2 h 138"/>
                <a:gd name="T34" fmla="*/ 60 w 149"/>
                <a:gd name="T35" fmla="*/ 10 h 138"/>
                <a:gd name="T36" fmla="*/ 77 w 149"/>
                <a:gd name="T37" fmla="*/ 14 h 138"/>
                <a:gd name="T38" fmla="*/ 73 w 149"/>
                <a:gd name="T39" fmla="*/ 15 h 138"/>
                <a:gd name="T40" fmla="*/ 68 w 149"/>
                <a:gd name="T41" fmla="*/ 8 h 138"/>
                <a:gd name="T42" fmla="*/ 61 w 149"/>
                <a:gd name="T43" fmla="*/ 12 h 138"/>
                <a:gd name="T44" fmla="*/ 60 w 149"/>
                <a:gd name="T45" fmla="*/ 19 h 138"/>
                <a:gd name="T46" fmla="*/ 7 w 149"/>
                <a:gd name="T47" fmla="*/ 17 h 138"/>
                <a:gd name="T48" fmla="*/ 40 w 149"/>
                <a:gd name="T49" fmla="*/ 17 h 138"/>
                <a:gd name="T50" fmla="*/ 60 w 149"/>
                <a:gd name="T51" fmla="*/ 20 h 138"/>
                <a:gd name="T52" fmla="*/ 31 w 149"/>
                <a:gd name="T53" fmla="*/ 20 h 138"/>
                <a:gd name="T54" fmla="*/ 49 w 149"/>
                <a:gd name="T55" fmla="*/ 24 h 138"/>
                <a:gd name="T56" fmla="*/ 87 w 149"/>
                <a:gd name="T57" fmla="*/ 12 h 138"/>
                <a:gd name="T58" fmla="*/ 77 w 149"/>
                <a:gd name="T59" fmla="*/ 14 h 138"/>
                <a:gd name="T60" fmla="*/ 124 w 149"/>
                <a:gd name="T61" fmla="*/ 97 h 138"/>
                <a:gd name="T62" fmla="*/ 101 w 149"/>
                <a:gd name="T63" fmla="*/ 4 h 138"/>
                <a:gd name="T64" fmla="*/ 89 w 149"/>
                <a:gd name="T65" fmla="*/ 14 h 138"/>
                <a:gd name="T66" fmla="*/ 133 w 149"/>
                <a:gd name="T67" fmla="*/ 12 h 138"/>
                <a:gd name="T68" fmla="*/ 131 w 149"/>
                <a:gd name="T69" fmla="*/ 55 h 138"/>
                <a:gd name="T70" fmla="*/ 140 w 149"/>
                <a:gd name="T71" fmla="*/ 24 h 138"/>
                <a:gd name="T72" fmla="*/ 123 w 149"/>
                <a:gd name="T73" fmla="*/ 89 h 138"/>
                <a:gd name="T74" fmla="*/ 135 w 149"/>
                <a:gd name="T75" fmla="*/ 137 h 138"/>
                <a:gd name="T76" fmla="*/ 141 w 149"/>
                <a:gd name="T77" fmla="*/ 116 h 138"/>
                <a:gd name="T78" fmla="*/ 147 w 149"/>
                <a:gd name="T79" fmla="*/ 98 h 138"/>
                <a:gd name="T80" fmla="*/ 131 w 149"/>
                <a:gd name="T81" fmla="*/ 99 h 138"/>
                <a:gd name="T82" fmla="*/ 146 w 149"/>
                <a:gd name="T83" fmla="*/ 94 h 138"/>
                <a:gd name="T84" fmla="*/ 88 w 149"/>
                <a:gd name="T85" fmla="*/ 12 h 138"/>
                <a:gd name="T86" fmla="*/ 95 w 149"/>
                <a:gd name="T87" fmla="*/ 9 h 138"/>
                <a:gd name="T88" fmla="*/ 40 w 149"/>
                <a:gd name="T89" fmla="*/ 19 h 138"/>
                <a:gd name="T90" fmla="*/ 56 w 149"/>
                <a:gd name="T91" fmla="*/ 21 h 138"/>
                <a:gd name="T92" fmla="*/ 141 w 149"/>
                <a:gd name="T93" fmla="*/ 28 h 138"/>
                <a:gd name="T94" fmla="*/ 131 w 149"/>
                <a:gd name="T95" fmla="*/ 66 h 138"/>
                <a:gd name="T96" fmla="*/ 141 w 149"/>
                <a:gd name="T97" fmla="*/ 97 h 138"/>
                <a:gd name="T98" fmla="*/ 143 w 149"/>
                <a:gd name="T99" fmla="*/ 100 h 138"/>
                <a:gd name="T100" fmla="*/ 130 w 149"/>
                <a:gd name="T101" fmla="*/ 108 h 138"/>
                <a:gd name="T102" fmla="*/ 131 w 149"/>
                <a:gd name="T103" fmla="*/ 107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9" h="138">
                  <a:moveTo>
                    <a:pt x="65" y="0"/>
                  </a:moveTo>
                  <a:cubicBezTo>
                    <a:pt x="66" y="0"/>
                    <a:pt x="68" y="1"/>
                    <a:pt x="69" y="2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7" y="4"/>
                  </a:cubicBezTo>
                  <a:cubicBezTo>
                    <a:pt x="65" y="4"/>
                    <a:pt x="63" y="4"/>
                    <a:pt x="62" y="6"/>
                  </a:cubicBezTo>
                  <a:cubicBezTo>
                    <a:pt x="62" y="7"/>
                    <a:pt x="61" y="8"/>
                    <a:pt x="62" y="10"/>
                  </a:cubicBezTo>
                  <a:cubicBezTo>
                    <a:pt x="63" y="9"/>
                    <a:pt x="63" y="8"/>
                    <a:pt x="64" y="7"/>
                  </a:cubicBezTo>
                  <a:cubicBezTo>
                    <a:pt x="66" y="6"/>
                    <a:pt x="67" y="5"/>
                    <a:pt x="68" y="5"/>
                  </a:cubicBezTo>
                  <a:cubicBezTo>
                    <a:pt x="69" y="5"/>
                    <a:pt x="70" y="5"/>
                    <a:pt x="70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7"/>
                    <a:pt x="70" y="7"/>
                    <a:pt x="70" y="7"/>
                  </a:cubicBezTo>
                  <a:cubicBezTo>
                    <a:pt x="70" y="8"/>
                    <a:pt x="69" y="8"/>
                    <a:pt x="69" y="9"/>
                  </a:cubicBezTo>
                  <a:cubicBezTo>
                    <a:pt x="68" y="11"/>
                    <a:pt x="67" y="12"/>
                    <a:pt x="67" y="16"/>
                  </a:cubicBezTo>
                  <a:cubicBezTo>
                    <a:pt x="70" y="16"/>
                    <a:pt x="71" y="15"/>
                    <a:pt x="72" y="14"/>
                  </a:cubicBezTo>
                  <a:cubicBezTo>
                    <a:pt x="74" y="11"/>
                    <a:pt x="71" y="5"/>
                    <a:pt x="70" y="3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1" y="1"/>
                    <a:pt x="72" y="1"/>
                    <a:pt x="73" y="1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1"/>
                    <a:pt x="77" y="3"/>
                    <a:pt x="78" y="5"/>
                  </a:cubicBezTo>
                  <a:cubicBezTo>
                    <a:pt x="79" y="7"/>
                    <a:pt x="79" y="9"/>
                    <a:pt x="79" y="11"/>
                  </a:cubicBezTo>
                  <a:cubicBezTo>
                    <a:pt x="88" y="5"/>
                    <a:pt x="99" y="2"/>
                    <a:pt x="110" y="2"/>
                  </a:cubicBezTo>
                  <a:cubicBezTo>
                    <a:pt x="131" y="2"/>
                    <a:pt x="145" y="14"/>
                    <a:pt x="147" y="33"/>
                  </a:cubicBezTo>
                  <a:cubicBezTo>
                    <a:pt x="148" y="45"/>
                    <a:pt x="142" y="55"/>
                    <a:pt x="137" y="65"/>
                  </a:cubicBezTo>
                  <a:cubicBezTo>
                    <a:pt x="131" y="75"/>
                    <a:pt x="125" y="85"/>
                    <a:pt x="126" y="97"/>
                  </a:cubicBezTo>
                  <a:cubicBezTo>
                    <a:pt x="127" y="97"/>
                    <a:pt x="130" y="96"/>
                    <a:pt x="132" y="95"/>
                  </a:cubicBezTo>
                  <a:cubicBezTo>
                    <a:pt x="135" y="93"/>
                    <a:pt x="138" y="91"/>
                    <a:pt x="142" y="91"/>
                  </a:cubicBezTo>
                  <a:cubicBezTo>
                    <a:pt x="144" y="91"/>
                    <a:pt x="145" y="92"/>
                    <a:pt x="147" y="93"/>
                  </a:cubicBezTo>
                  <a:cubicBezTo>
                    <a:pt x="147" y="93"/>
                    <a:pt x="147" y="93"/>
                    <a:pt x="147" y="93"/>
                  </a:cubicBezTo>
                  <a:cubicBezTo>
                    <a:pt x="149" y="96"/>
                    <a:pt x="149" y="101"/>
                    <a:pt x="149" y="106"/>
                  </a:cubicBezTo>
                  <a:cubicBezTo>
                    <a:pt x="148" y="109"/>
                    <a:pt x="148" y="112"/>
                    <a:pt x="149" y="114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8" y="115"/>
                    <a:pt x="148" y="115"/>
                    <a:pt x="148" y="115"/>
                  </a:cubicBezTo>
                  <a:cubicBezTo>
                    <a:pt x="146" y="117"/>
                    <a:pt x="143" y="118"/>
                    <a:pt x="141" y="118"/>
                  </a:cubicBezTo>
                  <a:cubicBezTo>
                    <a:pt x="137" y="118"/>
                    <a:pt x="134" y="116"/>
                    <a:pt x="130" y="114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26"/>
                    <a:pt x="130" y="136"/>
                    <a:pt x="141" y="136"/>
                  </a:cubicBezTo>
                  <a:cubicBezTo>
                    <a:pt x="141" y="138"/>
                    <a:pt x="141" y="138"/>
                    <a:pt x="141" y="138"/>
                  </a:cubicBezTo>
                  <a:cubicBezTo>
                    <a:pt x="139" y="138"/>
                    <a:pt x="138" y="138"/>
                    <a:pt x="137" y="138"/>
                  </a:cubicBezTo>
                  <a:cubicBezTo>
                    <a:pt x="123" y="138"/>
                    <a:pt x="123" y="125"/>
                    <a:pt x="123" y="112"/>
                  </a:cubicBezTo>
                  <a:cubicBezTo>
                    <a:pt x="123" y="108"/>
                    <a:pt x="123" y="105"/>
                    <a:pt x="123" y="102"/>
                  </a:cubicBezTo>
                  <a:cubicBezTo>
                    <a:pt x="123" y="99"/>
                    <a:pt x="122" y="96"/>
                    <a:pt x="122" y="94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1" y="92"/>
                    <a:pt x="121" y="91"/>
                    <a:pt x="121" y="90"/>
                  </a:cubicBezTo>
                  <a:cubicBezTo>
                    <a:pt x="120" y="84"/>
                    <a:pt x="118" y="78"/>
                    <a:pt x="120" y="70"/>
                  </a:cubicBezTo>
                  <a:cubicBezTo>
                    <a:pt x="122" y="64"/>
                    <a:pt x="125" y="57"/>
                    <a:pt x="129" y="51"/>
                  </a:cubicBezTo>
                  <a:cubicBezTo>
                    <a:pt x="136" y="39"/>
                    <a:pt x="143" y="27"/>
                    <a:pt x="132" y="13"/>
                  </a:cubicBezTo>
                  <a:cubicBezTo>
                    <a:pt x="126" y="11"/>
                    <a:pt x="121" y="10"/>
                    <a:pt x="115" y="10"/>
                  </a:cubicBezTo>
                  <a:cubicBezTo>
                    <a:pt x="104" y="10"/>
                    <a:pt x="93" y="14"/>
                    <a:pt x="83" y="18"/>
                  </a:cubicBezTo>
                  <a:cubicBezTo>
                    <a:pt x="72" y="22"/>
                    <a:pt x="61" y="26"/>
                    <a:pt x="49" y="26"/>
                  </a:cubicBezTo>
                  <a:cubicBezTo>
                    <a:pt x="48" y="26"/>
                    <a:pt x="47" y="26"/>
                    <a:pt x="45" y="26"/>
                  </a:cubicBezTo>
                  <a:cubicBezTo>
                    <a:pt x="40" y="25"/>
                    <a:pt x="35" y="23"/>
                    <a:pt x="30" y="22"/>
                  </a:cubicBezTo>
                  <a:cubicBezTo>
                    <a:pt x="25" y="19"/>
                    <a:pt x="19" y="17"/>
                    <a:pt x="13" y="17"/>
                  </a:cubicBezTo>
                  <a:cubicBezTo>
                    <a:pt x="9" y="17"/>
                    <a:pt x="4" y="19"/>
                    <a:pt x="1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5" y="15"/>
                    <a:pt x="11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6" y="13"/>
                    <a:pt x="33" y="14"/>
                    <a:pt x="39" y="15"/>
                  </a:cubicBezTo>
                  <a:cubicBezTo>
                    <a:pt x="46" y="16"/>
                    <a:pt x="53" y="17"/>
                    <a:pt x="59" y="17"/>
                  </a:cubicBezTo>
                  <a:cubicBezTo>
                    <a:pt x="61" y="16"/>
                    <a:pt x="60" y="13"/>
                    <a:pt x="59" y="10"/>
                  </a:cubicBezTo>
                  <a:cubicBezTo>
                    <a:pt x="58" y="8"/>
                    <a:pt x="58" y="7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59" y="3"/>
                    <a:pt x="60" y="3"/>
                  </a:cubicBezTo>
                  <a:cubicBezTo>
                    <a:pt x="62" y="1"/>
                    <a:pt x="63" y="0"/>
                    <a:pt x="65" y="0"/>
                  </a:cubicBezTo>
                  <a:close/>
                  <a:moveTo>
                    <a:pt x="67" y="2"/>
                  </a:moveTo>
                  <a:cubicBezTo>
                    <a:pt x="65" y="1"/>
                    <a:pt x="63" y="2"/>
                    <a:pt x="61" y="4"/>
                  </a:cubicBezTo>
                  <a:cubicBezTo>
                    <a:pt x="60" y="4"/>
                    <a:pt x="60" y="5"/>
                    <a:pt x="59" y="5"/>
                  </a:cubicBezTo>
                  <a:cubicBezTo>
                    <a:pt x="59" y="7"/>
                    <a:pt x="60" y="8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8"/>
                    <a:pt x="60" y="7"/>
                    <a:pt x="61" y="5"/>
                  </a:cubicBezTo>
                  <a:cubicBezTo>
                    <a:pt x="62" y="3"/>
                    <a:pt x="65" y="3"/>
                    <a:pt x="66" y="2"/>
                  </a:cubicBezTo>
                  <a:cubicBezTo>
                    <a:pt x="66" y="2"/>
                    <a:pt x="67" y="2"/>
                    <a:pt x="67" y="2"/>
                  </a:cubicBezTo>
                  <a:close/>
                  <a:moveTo>
                    <a:pt x="77" y="14"/>
                  </a:moveTo>
                  <a:cubicBezTo>
                    <a:pt x="76" y="13"/>
                    <a:pt x="76" y="13"/>
                    <a:pt x="76" y="13"/>
                  </a:cubicBezTo>
                  <a:cubicBezTo>
                    <a:pt x="78" y="11"/>
                    <a:pt x="78" y="8"/>
                    <a:pt x="77" y="6"/>
                  </a:cubicBezTo>
                  <a:cubicBezTo>
                    <a:pt x="75" y="3"/>
                    <a:pt x="73" y="1"/>
                    <a:pt x="72" y="2"/>
                  </a:cubicBezTo>
                  <a:cubicBezTo>
                    <a:pt x="73" y="5"/>
                    <a:pt x="76" y="11"/>
                    <a:pt x="73" y="15"/>
                  </a:cubicBezTo>
                  <a:cubicBezTo>
                    <a:pt x="72" y="16"/>
                    <a:pt x="70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2"/>
                    <a:pt x="66" y="10"/>
                    <a:pt x="68" y="8"/>
                  </a:cubicBezTo>
                  <a:cubicBezTo>
                    <a:pt x="68" y="8"/>
                    <a:pt x="68" y="7"/>
                    <a:pt x="69" y="7"/>
                  </a:cubicBezTo>
                  <a:cubicBezTo>
                    <a:pt x="69" y="6"/>
                    <a:pt x="68" y="6"/>
                    <a:pt x="68" y="6"/>
                  </a:cubicBezTo>
                  <a:cubicBezTo>
                    <a:pt x="67" y="6"/>
                    <a:pt x="66" y="7"/>
                    <a:pt x="65" y="8"/>
                  </a:cubicBezTo>
                  <a:cubicBezTo>
                    <a:pt x="64" y="10"/>
                    <a:pt x="63" y="11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4"/>
                    <a:pt x="62" y="17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53" y="18"/>
                    <a:pt x="46" y="17"/>
                    <a:pt x="39" y="16"/>
                  </a:cubicBezTo>
                  <a:cubicBezTo>
                    <a:pt x="32" y="15"/>
                    <a:pt x="26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5" y="14"/>
                    <a:pt x="11" y="15"/>
                    <a:pt x="7" y="17"/>
                  </a:cubicBezTo>
                  <a:cubicBezTo>
                    <a:pt x="9" y="16"/>
                    <a:pt x="11" y="16"/>
                    <a:pt x="13" y="16"/>
                  </a:cubicBezTo>
                  <a:cubicBezTo>
                    <a:pt x="18" y="16"/>
                    <a:pt x="24" y="18"/>
                    <a:pt x="29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4" y="18"/>
                    <a:pt x="37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5" y="17"/>
                    <a:pt x="49" y="18"/>
                    <a:pt x="54" y="19"/>
                  </a:cubicBezTo>
                  <a:cubicBezTo>
                    <a:pt x="55" y="19"/>
                    <a:pt x="57" y="20"/>
                    <a:pt x="58" y="20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3" y="24"/>
                    <a:pt x="50" y="24"/>
                  </a:cubicBezTo>
                  <a:cubicBezTo>
                    <a:pt x="47" y="24"/>
                    <a:pt x="43" y="23"/>
                    <a:pt x="40" y="22"/>
                  </a:cubicBezTo>
                  <a:cubicBezTo>
                    <a:pt x="37" y="21"/>
                    <a:pt x="34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1" y="20"/>
                    <a:pt x="31" y="20"/>
                  </a:cubicBezTo>
                  <a:cubicBezTo>
                    <a:pt x="36" y="22"/>
                    <a:pt x="41" y="24"/>
                    <a:pt x="46" y="24"/>
                  </a:cubicBezTo>
                  <a:cubicBezTo>
                    <a:pt x="47" y="24"/>
                    <a:pt x="48" y="24"/>
                    <a:pt x="49" y="24"/>
                  </a:cubicBezTo>
                  <a:cubicBezTo>
                    <a:pt x="61" y="24"/>
                    <a:pt x="72" y="20"/>
                    <a:pt x="82" y="16"/>
                  </a:cubicBezTo>
                  <a:cubicBezTo>
                    <a:pt x="84" y="16"/>
                    <a:pt x="86" y="15"/>
                    <a:pt x="88" y="14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7" y="13"/>
                    <a:pt x="87" y="12"/>
                    <a:pt x="87" y="12"/>
                  </a:cubicBezTo>
                  <a:cubicBezTo>
                    <a:pt x="88" y="10"/>
                    <a:pt x="91" y="9"/>
                    <a:pt x="94" y="7"/>
                  </a:cubicBezTo>
                  <a:cubicBezTo>
                    <a:pt x="97" y="7"/>
                    <a:pt x="99" y="6"/>
                    <a:pt x="100" y="5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92" y="6"/>
                    <a:pt x="84" y="9"/>
                    <a:pt x="77" y="14"/>
                  </a:cubicBezTo>
                  <a:close/>
                  <a:moveTo>
                    <a:pt x="126" y="98"/>
                  </a:moveTo>
                  <a:cubicBezTo>
                    <a:pt x="126" y="98"/>
                    <a:pt x="125" y="98"/>
                    <a:pt x="125" y="98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85"/>
                    <a:pt x="129" y="74"/>
                    <a:pt x="135" y="64"/>
                  </a:cubicBezTo>
                  <a:cubicBezTo>
                    <a:pt x="141" y="54"/>
                    <a:pt x="147" y="45"/>
                    <a:pt x="146" y="34"/>
                  </a:cubicBezTo>
                  <a:cubicBezTo>
                    <a:pt x="144" y="15"/>
                    <a:pt x="130" y="4"/>
                    <a:pt x="110" y="4"/>
                  </a:cubicBezTo>
                  <a:cubicBezTo>
                    <a:pt x="107" y="4"/>
                    <a:pt x="104" y="4"/>
                    <a:pt x="101" y="4"/>
                  </a:cubicBezTo>
                  <a:cubicBezTo>
                    <a:pt x="102" y="5"/>
                    <a:pt x="102" y="5"/>
                    <a:pt x="102" y="5"/>
                  </a:cubicBezTo>
                  <a:cubicBezTo>
                    <a:pt x="102" y="6"/>
                    <a:pt x="102" y="6"/>
                    <a:pt x="102" y="7"/>
                  </a:cubicBezTo>
                  <a:cubicBezTo>
                    <a:pt x="101" y="9"/>
                    <a:pt x="99" y="10"/>
                    <a:pt x="96" y="11"/>
                  </a:cubicBezTo>
                  <a:cubicBezTo>
                    <a:pt x="93" y="11"/>
                    <a:pt x="90" y="12"/>
                    <a:pt x="89" y="14"/>
                  </a:cubicBezTo>
                  <a:cubicBezTo>
                    <a:pt x="97" y="11"/>
                    <a:pt x="106" y="8"/>
                    <a:pt x="115" y="8"/>
                  </a:cubicBezTo>
                  <a:cubicBezTo>
                    <a:pt x="121" y="8"/>
                    <a:pt x="127" y="9"/>
                    <a:pt x="132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33" y="12"/>
                    <a:pt x="133" y="12"/>
                    <a:pt x="133" y="12"/>
                  </a:cubicBezTo>
                  <a:cubicBezTo>
                    <a:pt x="145" y="27"/>
                    <a:pt x="137" y="40"/>
                    <a:pt x="130" y="52"/>
                  </a:cubicBezTo>
                  <a:cubicBezTo>
                    <a:pt x="126" y="58"/>
                    <a:pt x="123" y="64"/>
                    <a:pt x="122" y="71"/>
                  </a:cubicBezTo>
                  <a:cubicBezTo>
                    <a:pt x="120" y="76"/>
                    <a:pt x="121" y="80"/>
                    <a:pt x="121" y="84"/>
                  </a:cubicBezTo>
                  <a:cubicBezTo>
                    <a:pt x="122" y="72"/>
                    <a:pt x="126" y="63"/>
                    <a:pt x="131" y="55"/>
                  </a:cubicBezTo>
                  <a:cubicBezTo>
                    <a:pt x="135" y="47"/>
                    <a:pt x="139" y="39"/>
                    <a:pt x="140" y="28"/>
                  </a:cubicBezTo>
                  <a:cubicBezTo>
                    <a:pt x="139" y="27"/>
                    <a:pt x="138" y="25"/>
                    <a:pt x="139" y="24"/>
                  </a:cubicBezTo>
                  <a:cubicBezTo>
                    <a:pt x="139" y="24"/>
                    <a:pt x="139" y="24"/>
                    <a:pt x="140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41" y="24"/>
                    <a:pt x="142" y="24"/>
                    <a:pt x="143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5" y="43"/>
                    <a:pt x="139" y="55"/>
                    <a:pt x="133" y="66"/>
                  </a:cubicBezTo>
                  <a:cubicBezTo>
                    <a:pt x="129" y="73"/>
                    <a:pt x="125" y="81"/>
                    <a:pt x="123" y="89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3" y="94"/>
                    <a:pt x="124" y="97"/>
                    <a:pt x="124" y="102"/>
                  </a:cubicBezTo>
                  <a:cubicBezTo>
                    <a:pt x="125" y="105"/>
                    <a:pt x="125" y="108"/>
                    <a:pt x="125" y="112"/>
                  </a:cubicBezTo>
                  <a:cubicBezTo>
                    <a:pt x="125" y="124"/>
                    <a:pt x="125" y="135"/>
                    <a:pt x="135" y="137"/>
                  </a:cubicBezTo>
                  <a:cubicBezTo>
                    <a:pt x="129" y="133"/>
                    <a:pt x="129" y="124"/>
                    <a:pt x="129" y="115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3" y="115"/>
                    <a:pt x="137" y="116"/>
                    <a:pt x="141" y="116"/>
                  </a:cubicBezTo>
                  <a:cubicBezTo>
                    <a:pt x="143" y="116"/>
                    <a:pt x="145" y="115"/>
                    <a:pt x="147" y="114"/>
                  </a:cubicBezTo>
                  <a:cubicBezTo>
                    <a:pt x="147" y="112"/>
                    <a:pt x="147" y="109"/>
                    <a:pt x="147" y="106"/>
                  </a:cubicBezTo>
                  <a:cubicBezTo>
                    <a:pt x="147" y="103"/>
                    <a:pt x="147" y="100"/>
                    <a:pt x="147" y="98"/>
                  </a:cubicBezTo>
                  <a:cubicBezTo>
                    <a:pt x="147" y="98"/>
                    <a:pt x="147" y="98"/>
                    <a:pt x="147" y="98"/>
                  </a:cubicBezTo>
                  <a:cubicBezTo>
                    <a:pt x="146" y="99"/>
                    <a:pt x="145" y="99"/>
                    <a:pt x="144" y="99"/>
                  </a:cubicBezTo>
                  <a:cubicBezTo>
                    <a:pt x="143" y="99"/>
                    <a:pt x="142" y="99"/>
                    <a:pt x="141" y="99"/>
                  </a:cubicBezTo>
                  <a:cubicBezTo>
                    <a:pt x="138" y="98"/>
                    <a:pt x="136" y="97"/>
                    <a:pt x="134" y="98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3" y="97"/>
                    <a:pt x="133" y="97"/>
                    <a:pt x="133" y="97"/>
                  </a:cubicBezTo>
                  <a:cubicBezTo>
                    <a:pt x="137" y="93"/>
                    <a:pt x="142" y="93"/>
                    <a:pt x="147" y="97"/>
                  </a:cubicBezTo>
                  <a:cubicBezTo>
                    <a:pt x="147" y="97"/>
                    <a:pt x="147" y="97"/>
                    <a:pt x="147" y="97"/>
                  </a:cubicBezTo>
                  <a:cubicBezTo>
                    <a:pt x="147" y="96"/>
                    <a:pt x="146" y="95"/>
                    <a:pt x="146" y="94"/>
                  </a:cubicBezTo>
                  <a:cubicBezTo>
                    <a:pt x="145" y="93"/>
                    <a:pt x="143" y="93"/>
                    <a:pt x="142" y="93"/>
                  </a:cubicBezTo>
                  <a:cubicBezTo>
                    <a:pt x="139" y="93"/>
                    <a:pt x="136" y="94"/>
                    <a:pt x="133" y="96"/>
                  </a:cubicBezTo>
                  <a:cubicBezTo>
                    <a:pt x="130" y="97"/>
                    <a:pt x="128" y="98"/>
                    <a:pt x="126" y="98"/>
                  </a:cubicBezTo>
                  <a:close/>
                  <a:moveTo>
                    <a:pt x="88" y="12"/>
                  </a:moveTo>
                  <a:cubicBezTo>
                    <a:pt x="90" y="11"/>
                    <a:pt x="93" y="10"/>
                    <a:pt x="95" y="9"/>
                  </a:cubicBezTo>
                  <a:cubicBezTo>
                    <a:pt x="98" y="8"/>
                    <a:pt x="100" y="8"/>
                    <a:pt x="101" y="7"/>
                  </a:cubicBezTo>
                  <a:cubicBezTo>
                    <a:pt x="101" y="7"/>
                    <a:pt x="101" y="6"/>
                    <a:pt x="101" y="6"/>
                  </a:cubicBezTo>
                  <a:cubicBezTo>
                    <a:pt x="99" y="7"/>
                    <a:pt x="97" y="8"/>
                    <a:pt x="95" y="9"/>
                  </a:cubicBezTo>
                  <a:cubicBezTo>
                    <a:pt x="92" y="10"/>
                    <a:pt x="89" y="11"/>
                    <a:pt x="88" y="12"/>
                  </a:cubicBezTo>
                  <a:close/>
                  <a:moveTo>
                    <a:pt x="56" y="21"/>
                  </a:moveTo>
                  <a:cubicBezTo>
                    <a:pt x="55" y="21"/>
                    <a:pt x="54" y="21"/>
                    <a:pt x="53" y="20"/>
                  </a:cubicBezTo>
                  <a:cubicBezTo>
                    <a:pt x="49" y="19"/>
                    <a:pt x="45" y="19"/>
                    <a:pt x="40" y="19"/>
                  </a:cubicBezTo>
                  <a:cubicBezTo>
                    <a:pt x="39" y="19"/>
                    <a:pt x="37" y="19"/>
                    <a:pt x="35" y="19"/>
                  </a:cubicBezTo>
                  <a:cubicBezTo>
                    <a:pt x="37" y="20"/>
                    <a:pt x="38" y="20"/>
                    <a:pt x="40" y="20"/>
                  </a:cubicBezTo>
                  <a:cubicBezTo>
                    <a:pt x="44" y="21"/>
                    <a:pt x="47" y="22"/>
                    <a:pt x="50" y="22"/>
                  </a:cubicBezTo>
                  <a:cubicBezTo>
                    <a:pt x="52" y="22"/>
                    <a:pt x="54" y="22"/>
                    <a:pt x="56" y="21"/>
                  </a:cubicBezTo>
                  <a:close/>
                  <a:moveTo>
                    <a:pt x="141" y="27"/>
                  </a:moveTo>
                  <a:cubicBezTo>
                    <a:pt x="141" y="26"/>
                    <a:pt x="141" y="26"/>
                    <a:pt x="140" y="25"/>
                  </a:cubicBezTo>
                  <a:cubicBezTo>
                    <a:pt x="141" y="26"/>
                    <a:pt x="141" y="27"/>
                    <a:pt x="141" y="27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141" y="40"/>
                    <a:pt x="136" y="48"/>
                    <a:pt x="132" y="56"/>
                  </a:cubicBezTo>
                  <a:cubicBezTo>
                    <a:pt x="128" y="64"/>
                    <a:pt x="123" y="72"/>
                    <a:pt x="123" y="84"/>
                  </a:cubicBezTo>
                  <a:cubicBezTo>
                    <a:pt x="125" y="77"/>
                    <a:pt x="128" y="71"/>
                    <a:pt x="131" y="66"/>
                  </a:cubicBezTo>
                  <a:cubicBezTo>
                    <a:pt x="138" y="54"/>
                    <a:pt x="144" y="43"/>
                    <a:pt x="141" y="27"/>
                  </a:cubicBezTo>
                  <a:close/>
                  <a:moveTo>
                    <a:pt x="145" y="98"/>
                  </a:moveTo>
                  <a:cubicBezTo>
                    <a:pt x="142" y="95"/>
                    <a:pt x="139" y="95"/>
                    <a:pt x="136" y="96"/>
                  </a:cubicBezTo>
                  <a:cubicBezTo>
                    <a:pt x="138" y="96"/>
                    <a:pt x="140" y="97"/>
                    <a:pt x="141" y="97"/>
                  </a:cubicBezTo>
                  <a:cubicBezTo>
                    <a:pt x="143" y="98"/>
                    <a:pt x="144" y="98"/>
                    <a:pt x="145" y="98"/>
                  </a:cubicBezTo>
                  <a:close/>
                  <a:moveTo>
                    <a:pt x="132" y="100"/>
                  </a:move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6" y="102"/>
                    <a:pt x="146" y="108"/>
                    <a:pt x="146" y="113"/>
                  </a:cubicBezTo>
                  <a:cubicBezTo>
                    <a:pt x="146" y="114"/>
                    <a:pt x="146" y="114"/>
                    <a:pt x="146" y="114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38" y="115"/>
                    <a:pt x="132" y="112"/>
                    <a:pt x="130" y="108"/>
                  </a:cubicBezTo>
                  <a:cubicBezTo>
                    <a:pt x="129" y="105"/>
                    <a:pt x="129" y="102"/>
                    <a:pt x="132" y="100"/>
                  </a:cubicBezTo>
                  <a:close/>
                  <a:moveTo>
                    <a:pt x="142" y="101"/>
                  </a:moveTo>
                  <a:cubicBezTo>
                    <a:pt x="133" y="101"/>
                    <a:pt x="133" y="101"/>
                    <a:pt x="133" y="101"/>
                  </a:cubicBezTo>
                  <a:cubicBezTo>
                    <a:pt x="131" y="103"/>
                    <a:pt x="130" y="105"/>
                    <a:pt x="131" y="107"/>
                  </a:cubicBezTo>
                  <a:cubicBezTo>
                    <a:pt x="133" y="111"/>
                    <a:pt x="138" y="113"/>
                    <a:pt x="144" y="112"/>
                  </a:cubicBezTo>
                  <a:cubicBezTo>
                    <a:pt x="145" y="106"/>
                    <a:pt x="144" y="103"/>
                    <a:pt x="142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45" name="Полилиния 51"/>
            <p:cNvSpPr>
              <a:spLocks noEditPoints="1"/>
            </p:cNvSpPr>
            <p:nvPr/>
          </p:nvSpPr>
          <p:spPr bwMode="auto">
            <a:xfrm>
              <a:off x="4205288" y="5753100"/>
              <a:ext cx="303213" cy="344488"/>
            </a:xfrm>
            <a:custGeom>
              <a:avLst/>
              <a:gdLst>
                <a:gd name="T0" fmla="*/ 47 w 135"/>
                <a:gd name="T1" fmla="*/ 133 h 153"/>
                <a:gd name="T2" fmla="*/ 91 w 135"/>
                <a:gd name="T3" fmla="*/ 114 h 153"/>
                <a:gd name="T4" fmla="*/ 47 w 135"/>
                <a:gd name="T5" fmla="*/ 138 h 153"/>
                <a:gd name="T6" fmla="*/ 0 w 135"/>
                <a:gd name="T7" fmla="*/ 124 h 153"/>
                <a:gd name="T8" fmla="*/ 4 w 135"/>
                <a:gd name="T9" fmla="*/ 133 h 153"/>
                <a:gd name="T10" fmla="*/ 97 w 135"/>
                <a:gd name="T11" fmla="*/ 109 h 153"/>
                <a:gd name="T12" fmla="*/ 100 w 135"/>
                <a:gd name="T13" fmla="*/ 94 h 153"/>
                <a:gd name="T14" fmla="*/ 125 w 135"/>
                <a:gd name="T15" fmla="*/ 22 h 153"/>
                <a:gd name="T16" fmla="*/ 101 w 135"/>
                <a:gd name="T17" fmla="*/ 15 h 153"/>
                <a:gd name="T18" fmla="*/ 114 w 135"/>
                <a:gd name="T19" fmla="*/ 5 h 153"/>
                <a:gd name="T20" fmla="*/ 132 w 135"/>
                <a:gd name="T21" fmla="*/ 30 h 153"/>
                <a:gd name="T22" fmla="*/ 107 w 135"/>
                <a:gd name="T23" fmla="*/ 106 h 153"/>
                <a:gd name="T24" fmla="*/ 100 w 135"/>
                <a:gd name="T25" fmla="*/ 137 h 153"/>
                <a:gd name="T26" fmla="*/ 95 w 135"/>
                <a:gd name="T27" fmla="*/ 113 h 153"/>
                <a:gd name="T28" fmla="*/ 47 w 135"/>
                <a:gd name="T29" fmla="*/ 133 h 153"/>
                <a:gd name="T30" fmla="*/ 102 w 135"/>
                <a:gd name="T31" fmla="*/ 107 h 153"/>
                <a:gd name="T32" fmla="*/ 128 w 135"/>
                <a:gd name="T33" fmla="*/ 36 h 153"/>
                <a:gd name="T34" fmla="*/ 102 w 135"/>
                <a:gd name="T35" fmla="*/ 107 h 153"/>
                <a:gd name="T36" fmla="*/ 114 w 135"/>
                <a:gd name="T37" fmla="*/ 110 h 153"/>
                <a:gd name="T38" fmla="*/ 118 w 135"/>
                <a:gd name="T39" fmla="*/ 128 h 153"/>
                <a:gd name="T40" fmla="*/ 114 w 135"/>
                <a:gd name="T41" fmla="*/ 110 h 153"/>
                <a:gd name="T42" fmla="*/ 104 w 135"/>
                <a:gd name="T43" fmla="*/ 110 h 153"/>
                <a:gd name="T44" fmla="*/ 102 w 135"/>
                <a:gd name="T45" fmla="*/ 131 h 153"/>
                <a:gd name="T46" fmla="*/ 115 w 135"/>
                <a:gd name="T47" fmla="*/ 133 h 153"/>
                <a:gd name="T48" fmla="*/ 104 w 135"/>
                <a:gd name="T49" fmla="*/ 11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5" h="153">
                  <a:moveTo>
                    <a:pt x="47" y="133"/>
                  </a:moveTo>
                  <a:cubicBezTo>
                    <a:pt x="62" y="133"/>
                    <a:pt x="76" y="119"/>
                    <a:pt x="91" y="114"/>
                  </a:cubicBezTo>
                  <a:cubicBezTo>
                    <a:pt x="82" y="120"/>
                    <a:pt x="63" y="134"/>
                    <a:pt x="47" y="138"/>
                  </a:cubicBezTo>
                  <a:cubicBezTo>
                    <a:pt x="28" y="143"/>
                    <a:pt x="0" y="144"/>
                    <a:pt x="0" y="124"/>
                  </a:cubicBezTo>
                  <a:cubicBezTo>
                    <a:pt x="6" y="123"/>
                    <a:pt x="1" y="132"/>
                    <a:pt x="4" y="133"/>
                  </a:cubicBezTo>
                  <a:cubicBezTo>
                    <a:pt x="38" y="148"/>
                    <a:pt x="65" y="113"/>
                    <a:pt x="97" y="109"/>
                  </a:cubicBezTo>
                  <a:cubicBezTo>
                    <a:pt x="98" y="104"/>
                    <a:pt x="100" y="100"/>
                    <a:pt x="100" y="94"/>
                  </a:cubicBezTo>
                  <a:cubicBezTo>
                    <a:pt x="109" y="85"/>
                    <a:pt x="131" y="46"/>
                    <a:pt x="125" y="22"/>
                  </a:cubicBezTo>
                  <a:cubicBezTo>
                    <a:pt x="123" y="12"/>
                    <a:pt x="109" y="0"/>
                    <a:pt x="101" y="15"/>
                  </a:cubicBezTo>
                  <a:cubicBezTo>
                    <a:pt x="97" y="9"/>
                    <a:pt x="107" y="4"/>
                    <a:pt x="114" y="5"/>
                  </a:cubicBezTo>
                  <a:cubicBezTo>
                    <a:pt x="125" y="6"/>
                    <a:pt x="131" y="18"/>
                    <a:pt x="132" y="30"/>
                  </a:cubicBezTo>
                  <a:cubicBezTo>
                    <a:pt x="135" y="56"/>
                    <a:pt x="111" y="90"/>
                    <a:pt x="107" y="106"/>
                  </a:cubicBezTo>
                  <a:cubicBezTo>
                    <a:pt x="133" y="105"/>
                    <a:pt x="126" y="153"/>
                    <a:pt x="100" y="137"/>
                  </a:cubicBezTo>
                  <a:cubicBezTo>
                    <a:pt x="97" y="130"/>
                    <a:pt x="98" y="120"/>
                    <a:pt x="95" y="113"/>
                  </a:cubicBezTo>
                  <a:cubicBezTo>
                    <a:pt x="78" y="113"/>
                    <a:pt x="63" y="127"/>
                    <a:pt x="47" y="133"/>
                  </a:cubicBezTo>
                  <a:close/>
                  <a:moveTo>
                    <a:pt x="102" y="107"/>
                  </a:moveTo>
                  <a:cubicBezTo>
                    <a:pt x="112" y="84"/>
                    <a:pt x="130" y="63"/>
                    <a:pt x="128" y="36"/>
                  </a:cubicBezTo>
                  <a:cubicBezTo>
                    <a:pt x="126" y="65"/>
                    <a:pt x="105" y="83"/>
                    <a:pt x="102" y="107"/>
                  </a:cubicBezTo>
                  <a:close/>
                  <a:moveTo>
                    <a:pt x="114" y="110"/>
                  </a:moveTo>
                  <a:cubicBezTo>
                    <a:pt x="117" y="118"/>
                    <a:pt x="121" y="121"/>
                    <a:pt x="118" y="128"/>
                  </a:cubicBezTo>
                  <a:cubicBezTo>
                    <a:pt x="128" y="125"/>
                    <a:pt x="119" y="112"/>
                    <a:pt x="114" y="110"/>
                  </a:cubicBezTo>
                  <a:close/>
                  <a:moveTo>
                    <a:pt x="104" y="110"/>
                  </a:moveTo>
                  <a:cubicBezTo>
                    <a:pt x="100" y="114"/>
                    <a:pt x="100" y="125"/>
                    <a:pt x="102" y="131"/>
                  </a:cubicBezTo>
                  <a:cubicBezTo>
                    <a:pt x="108" y="132"/>
                    <a:pt x="110" y="135"/>
                    <a:pt x="115" y="133"/>
                  </a:cubicBezTo>
                  <a:cubicBezTo>
                    <a:pt x="120" y="121"/>
                    <a:pt x="114" y="111"/>
                    <a:pt x="104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  <p:sp>
          <p:nvSpPr>
            <p:cNvPr id="46" name="Полилиния 52"/>
            <p:cNvSpPr>
              <a:spLocks noEditPoints="1"/>
            </p:cNvSpPr>
            <p:nvPr/>
          </p:nvSpPr>
          <p:spPr bwMode="auto">
            <a:xfrm>
              <a:off x="4202113" y="5762625"/>
              <a:ext cx="306388" cy="311150"/>
            </a:xfrm>
            <a:custGeom>
              <a:avLst/>
              <a:gdLst>
                <a:gd name="T0" fmla="*/ 0 w 136"/>
                <a:gd name="T1" fmla="*/ 120 h 138"/>
                <a:gd name="T2" fmla="*/ 4 w 136"/>
                <a:gd name="T3" fmla="*/ 120 h 138"/>
                <a:gd name="T4" fmla="*/ 23 w 136"/>
                <a:gd name="T5" fmla="*/ 132 h 138"/>
                <a:gd name="T6" fmla="*/ 97 w 136"/>
                <a:gd name="T7" fmla="*/ 104 h 138"/>
                <a:gd name="T8" fmla="*/ 100 w 136"/>
                <a:gd name="T9" fmla="*/ 90 h 138"/>
                <a:gd name="T10" fmla="*/ 103 w 136"/>
                <a:gd name="T11" fmla="*/ 11 h 138"/>
                <a:gd name="T12" fmla="*/ 101 w 136"/>
                <a:gd name="T13" fmla="*/ 6 h 138"/>
                <a:gd name="T14" fmla="*/ 134 w 136"/>
                <a:gd name="T15" fmla="*/ 26 h 138"/>
                <a:gd name="T16" fmla="*/ 125 w 136"/>
                <a:gd name="T17" fmla="*/ 119 h 138"/>
                <a:gd name="T18" fmla="*/ 100 w 136"/>
                <a:gd name="T19" fmla="*/ 133 h 138"/>
                <a:gd name="T20" fmla="*/ 96 w 136"/>
                <a:gd name="T21" fmla="*/ 110 h 138"/>
                <a:gd name="T22" fmla="*/ 87 w 136"/>
                <a:gd name="T23" fmla="*/ 115 h 138"/>
                <a:gd name="T24" fmla="*/ 5 w 136"/>
                <a:gd name="T25" fmla="*/ 129 h 138"/>
                <a:gd name="T26" fmla="*/ 48 w 136"/>
                <a:gd name="T27" fmla="*/ 134 h 138"/>
                <a:gd name="T28" fmla="*/ 48 w 136"/>
                <a:gd name="T29" fmla="*/ 129 h 138"/>
                <a:gd name="T30" fmla="*/ 65 w 136"/>
                <a:gd name="T31" fmla="*/ 120 h 138"/>
                <a:gd name="T32" fmla="*/ 97 w 136"/>
                <a:gd name="T33" fmla="*/ 108 h 138"/>
                <a:gd name="T34" fmla="*/ 97 w 136"/>
                <a:gd name="T35" fmla="*/ 109 h 138"/>
                <a:gd name="T36" fmla="*/ 111 w 136"/>
                <a:gd name="T37" fmla="*/ 135 h 138"/>
                <a:gd name="T38" fmla="*/ 118 w 136"/>
                <a:gd name="T39" fmla="*/ 125 h 138"/>
                <a:gd name="T40" fmla="*/ 117 w 136"/>
                <a:gd name="T41" fmla="*/ 129 h 138"/>
                <a:gd name="T42" fmla="*/ 108 w 136"/>
                <a:gd name="T43" fmla="*/ 129 h 138"/>
                <a:gd name="T44" fmla="*/ 103 w 136"/>
                <a:gd name="T45" fmla="*/ 128 h 138"/>
                <a:gd name="T46" fmla="*/ 105 w 136"/>
                <a:gd name="T47" fmla="*/ 105 h 138"/>
                <a:gd name="T48" fmla="*/ 118 w 136"/>
                <a:gd name="T49" fmla="*/ 124 h 138"/>
                <a:gd name="T50" fmla="*/ 114 w 136"/>
                <a:gd name="T51" fmla="*/ 105 h 138"/>
                <a:gd name="T52" fmla="*/ 108 w 136"/>
                <a:gd name="T53" fmla="*/ 102 h 138"/>
                <a:gd name="T54" fmla="*/ 115 w 136"/>
                <a:gd name="T55" fmla="*/ 82 h 138"/>
                <a:gd name="T56" fmla="*/ 102 w 136"/>
                <a:gd name="T57" fmla="*/ 7 h 138"/>
                <a:gd name="T58" fmla="*/ 127 w 136"/>
                <a:gd name="T59" fmla="*/ 18 h 138"/>
                <a:gd name="T60" fmla="*/ 98 w 136"/>
                <a:gd name="T61" fmla="*/ 105 h 138"/>
                <a:gd name="T62" fmla="*/ 23 w 136"/>
                <a:gd name="T63" fmla="*/ 133 h 138"/>
                <a:gd name="T64" fmla="*/ 104 w 136"/>
                <a:gd name="T65" fmla="*/ 127 h 138"/>
                <a:gd name="T66" fmla="*/ 115 w 136"/>
                <a:gd name="T67" fmla="*/ 113 h 138"/>
                <a:gd name="T68" fmla="*/ 89 w 136"/>
                <a:gd name="T69" fmla="*/ 110 h 138"/>
                <a:gd name="T70" fmla="*/ 74 w 136"/>
                <a:gd name="T71" fmla="*/ 118 h 138"/>
                <a:gd name="T72" fmla="*/ 4 w 136"/>
                <a:gd name="T73" fmla="*/ 127 h 138"/>
                <a:gd name="T74" fmla="*/ 2 w 136"/>
                <a:gd name="T75" fmla="*/ 121 h 138"/>
                <a:gd name="T76" fmla="*/ 120 w 136"/>
                <a:gd name="T77" fmla="*/ 123 h 138"/>
                <a:gd name="T78" fmla="*/ 102 w 136"/>
                <a:gd name="T79" fmla="*/ 108 h 138"/>
                <a:gd name="T80" fmla="*/ 128 w 136"/>
                <a:gd name="T81" fmla="*/ 32 h 138"/>
                <a:gd name="T82" fmla="*/ 104 w 136"/>
                <a:gd name="T83" fmla="*/ 103 h 138"/>
                <a:gd name="T84" fmla="*/ 116 w 136"/>
                <a:gd name="T85" fmla="*/ 72 h 138"/>
                <a:gd name="T86" fmla="*/ 128 w 136"/>
                <a:gd name="T87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6" h="138">
                  <a:moveTo>
                    <a:pt x="26" y="138"/>
                  </a:moveTo>
                  <a:cubicBezTo>
                    <a:pt x="16" y="138"/>
                    <a:pt x="9" y="136"/>
                    <a:pt x="5" y="131"/>
                  </a:cubicBezTo>
                  <a:cubicBezTo>
                    <a:pt x="2" y="129"/>
                    <a:pt x="0" y="125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1" y="119"/>
                    <a:pt x="1" y="119"/>
                    <a:pt x="1" y="119"/>
                  </a:cubicBezTo>
                  <a:cubicBezTo>
                    <a:pt x="2" y="119"/>
                    <a:pt x="3" y="119"/>
                    <a:pt x="4" y="120"/>
                  </a:cubicBezTo>
                  <a:cubicBezTo>
                    <a:pt x="5" y="121"/>
                    <a:pt x="5" y="123"/>
                    <a:pt x="5" y="124"/>
                  </a:cubicBezTo>
                  <a:cubicBezTo>
                    <a:pt x="5" y="126"/>
                    <a:pt x="5" y="128"/>
                    <a:pt x="6" y="128"/>
                  </a:cubicBezTo>
                  <a:cubicBezTo>
                    <a:pt x="11" y="131"/>
                    <a:pt x="17" y="132"/>
                    <a:pt x="23" y="132"/>
                  </a:cubicBezTo>
                  <a:cubicBezTo>
                    <a:pt x="37" y="132"/>
                    <a:pt x="49" y="125"/>
                    <a:pt x="63" y="118"/>
                  </a:cubicBezTo>
                  <a:cubicBezTo>
                    <a:pt x="74" y="112"/>
                    <a:pt x="85" y="106"/>
                    <a:pt x="97" y="104"/>
                  </a:cubicBezTo>
                  <a:cubicBezTo>
                    <a:pt x="97" y="104"/>
                    <a:pt x="97" y="104"/>
                    <a:pt x="97" y="104"/>
                  </a:cubicBezTo>
                  <a:cubicBezTo>
                    <a:pt x="99" y="100"/>
                    <a:pt x="100" y="96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9" y="81"/>
                    <a:pt x="132" y="42"/>
                    <a:pt x="125" y="18"/>
                  </a:cubicBezTo>
                  <a:cubicBezTo>
                    <a:pt x="124" y="12"/>
                    <a:pt x="117" y="4"/>
                    <a:pt x="111" y="4"/>
                  </a:cubicBezTo>
                  <a:cubicBezTo>
                    <a:pt x="108" y="4"/>
                    <a:pt x="105" y="7"/>
                    <a:pt x="103" y="11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0" y="9"/>
                    <a:pt x="100" y="8"/>
                    <a:pt x="101" y="6"/>
                  </a:cubicBezTo>
                  <a:cubicBezTo>
                    <a:pt x="103" y="2"/>
                    <a:pt x="109" y="0"/>
                    <a:pt x="114" y="0"/>
                  </a:cubicBezTo>
                  <a:cubicBezTo>
                    <a:pt x="114" y="0"/>
                    <a:pt x="114" y="0"/>
                    <a:pt x="115" y="0"/>
                  </a:cubicBezTo>
                  <a:cubicBezTo>
                    <a:pt x="127" y="1"/>
                    <a:pt x="133" y="14"/>
                    <a:pt x="134" y="26"/>
                  </a:cubicBezTo>
                  <a:cubicBezTo>
                    <a:pt x="136" y="44"/>
                    <a:pt x="125" y="66"/>
                    <a:pt x="117" y="83"/>
                  </a:cubicBezTo>
                  <a:cubicBezTo>
                    <a:pt x="113" y="90"/>
                    <a:pt x="110" y="96"/>
                    <a:pt x="109" y="101"/>
                  </a:cubicBezTo>
                  <a:cubicBezTo>
                    <a:pt x="120" y="101"/>
                    <a:pt x="125" y="110"/>
                    <a:pt x="125" y="119"/>
                  </a:cubicBezTo>
                  <a:cubicBezTo>
                    <a:pt x="125" y="128"/>
                    <a:pt x="120" y="137"/>
                    <a:pt x="111" y="137"/>
                  </a:cubicBezTo>
                  <a:cubicBezTo>
                    <a:pt x="107" y="137"/>
                    <a:pt x="104" y="136"/>
                    <a:pt x="100" y="134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98" y="130"/>
                    <a:pt x="98" y="125"/>
                    <a:pt x="97" y="120"/>
                  </a:cubicBezTo>
                  <a:cubicBezTo>
                    <a:pt x="97" y="116"/>
                    <a:pt x="97" y="113"/>
                    <a:pt x="96" y="110"/>
                  </a:cubicBezTo>
                  <a:cubicBezTo>
                    <a:pt x="95" y="110"/>
                    <a:pt x="95" y="110"/>
                    <a:pt x="94" y="110"/>
                  </a:cubicBezTo>
                  <a:cubicBezTo>
                    <a:pt x="92" y="111"/>
                    <a:pt x="92" y="111"/>
                    <a:pt x="92" y="111"/>
                  </a:cubicBezTo>
                  <a:cubicBezTo>
                    <a:pt x="91" y="112"/>
                    <a:pt x="89" y="113"/>
                    <a:pt x="87" y="115"/>
                  </a:cubicBezTo>
                  <a:cubicBezTo>
                    <a:pt x="77" y="121"/>
                    <a:pt x="61" y="132"/>
                    <a:pt x="48" y="135"/>
                  </a:cubicBezTo>
                  <a:cubicBezTo>
                    <a:pt x="41" y="137"/>
                    <a:pt x="33" y="138"/>
                    <a:pt x="26" y="138"/>
                  </a:cubicBezTo>
                  <a:close/>
                  <a:moveTo>
                    <a:pt x="5" y="129"/>
                  </a:moveTo>
                  <a:cubicBezTo>
                    <a:pt x="5" y="130"/>
                    <a:pt x="5" y="130"/>
                    <a:pt x="6" y="130"/>
                  </a:cubicBezTo>
                  <a:cubicBezTo>
                    <a:pt x="10" y="134"/>
                    <a:pt x="17" y="137"/>
                    <a:pt x="26" y="137"/>
                  </a:cubicBezTo>
                  <a:cubicBezTo>
                    <a:pt x="33" y="137"/>
                    <a:pt x="41" y="135"/>
                    <a:pt x="48" y="134"/>
                  </a:cubicBezTo>
                  <a:cubicBezTo>
                    <a:pt x="61" y="130"/>
                    <a:pt x="76" y="120"/>
                    <a:pt x="86" y="114"/>
                  </a:cubicBezTo>
                  <a:cubicBezTo>
                    <a:pt x="82" y="115"/>
                    <a:pt x="78" y="117"/>
                    <a:pt x="75" y="119"/>
                  </a:cubicBezTo>
                  <a:cubicBezTo>
                    <a:pt x="66" y="124"/>
                    <a:pt x="57" y="129"/>
                    <a:pt x="48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4" y="126"/>
                    <a:pt x="59" y="123"/>
                    <a:pt x="65" y="120"/>
                  </a:cubicBezTo>
                  <a:cubicBezTo>
                    <a:pt x="75" y="114"/>
                    <a:pt x="85" y="108"/>
                    <a:pt x="96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8"/>
                    <a:pt x="97" y="108"/>
                    <a:pt x="97" y="108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12"/>
                    <a:pt x="99" y="116"/>
                    <a:pt x="99" y="120"/>
                  </a:cubicBezTo>
                  <a:cubicBezTo>
                    <a:pt x="99" y="124"/>
                    <a:pt x="100" y="129"/>
                    <a:pt x="101" y="132"/>
                  </a:cubicBezTo>
                  <a:cubicBezTo>
                    <a:pt x="104" y="134"/>
                    <a:pt x="108" y="135"/>
                    <a:pt x="111" y="135"/>
                  </a:cubicBezTo>
                  <a:cubicBezTo>
                    <a:pt x="118" y="135"/>
                    <a:pt x="122" y="129"/>
                    <a:pt x="123" y="123"/>
                  </a:cubicBezTo>
                  <a:cubicBezTo>
                    <a:pt x="122" y="124"/>
                    <a:pt x="121" y="125"/>
                    <a:pt x="119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7"/>
                    <a:pt x="117" y="128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5" y="130"/>
                    <a:pt x="114" y="130"/>
                    <a:pt x="113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1" y="130"/>
                    <a:pt x="109" y="130"/>
                    <a:pt x="108" y="129"/>
                  </a:cubicBezTo>
                  <a:cubicBezTo>
                    <a:pt x="106" y="129"/>
                    <a:pt x="105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0" y="122"/>
                    <a:pt x="100" y="110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10" y="106"/>
                    <a:pt x="114" y="108"/>
                    <a:pt x="116" y="112"/>
                  </a:cubicBezTo>
                  <a:cubicBezTo>
                    <a:pt x="118" y="116"/>
                    <a:pt x="119" y="120"/>
                    <a:pt x="118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21" y="119"/>
                    <a:pt x="119" y="116"/>
                    <a:pt x="117" y="112"/>
                  </a:cubicBezTo>
                  <a:cubicBezTo>
                    <a:pt x="116" y="110"/>
                    <a:pt x="115" y="109"/>
                    <a:pt x="114" y="106"/>
                  </a:cubicBezTo>
                  <a:cubicBezTo>
                    <a:pt x="114" y="105"/>
                    <a:pt x="114" y="105"/>
                    <a:pt x="114" y="105"/>
                  </a:cubicBezTo>
                  <a:cubicBezTo>
                    <a:pt x="115" y="105"/>
                    <a:pt x="115" y="105"/>
                    <a:pt x="115" y="105"/>
                  </a:cubicBezTo>
                  <a:cubicBezTo>
                    <a:pt x="117" y="106"/>
                    <a:pt x="121" y="109"/>
                    <a:pt x="123" y="113"/>
                  </a:cubicBezTo>
                  <a:cubicBezTo>
                    <a:pt x="121" y="107"/>
                    <a:pt x="116" y="102"/>
                    <a:pt x="108" y="102"/>
                  </a:cubicBezTo>
                  <a:cubicBezTo>
                    <a:pt x="107" y="102"/>
                    <a:pt x="107" y="102"/>
                    <a:pt x="107" y="102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8" y="97"/>
                    <a:pt x="112" y="90"/>
                    <a:pt x="115" y="82"/>
                  </a:cubicBezTo>
                  <a:cubicBezTo>
                    <a:pt x="124" y="65"/>
                    <a:pt x="134" y="44"/>
                    <a:pt x="133" y="26"/>
                  </a:cubicBezTo>
                  <a:cubicBezTo>
                    <a:pt x="131" y="15"/>
                    <a:pt x="126" y="3"/>
                    <a:pt x="115" y="2"/>
                  </a:cubicBezTo>
                  <a:cubicBezTo>
                    <a:pt x="110" y="1"/>
                    <a:pt x="104" y="4"/>
                    <a:pt x="102" y="7"/>
                  </a:cubicBezTo>
                  <a:cubicBezTo>
                    <a:pt x="102" y="7"/>
                    <a:pt x="102" y="8"/>
                    <a:pt x="102" y="9"/>
                  </a:cubicBezTo>
                  <a:cubicBezTo>
                    <a:pt x="105" y="4"/>
                    <a:pt x="109" y="3"/>
                    <a:pt x="111" y="3"/>
                  </a:cubicBezTo>
                  <a:cubicBezTo>
                    <a:pt x="118" y="3"/>
                    <a:pt x="125" y="11"/>
                    <a:pt x="127" y="18"/>
                  </a:cubicBezTo>
                  <a:cubicBezTo>
                    <a:pt x="133" y="42"/>
                    <a:pt x="110" y="81"/>
                    <a:pt x="101" y="91"/>
                  </a:cubicBezTo>
                  <a:cubicBezTo>
                    <a:pt x="102" y="96"/>
                    <a:pt x="100" y="100"/>
                    <a:pt x="99" y="104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98" y="105"/>
                    <a:pt x="98" y="105"/>
                    <a:pt x="98" y="105"/>
                  </a:cubicBezTo>
                  <a:cubicBezTo>
                    <a:pt x="86" y="107"/>
                    <a:pt x="75" y="113"/>
                    <a:pt x="64" y="119"/>
                  </a:cubicBezTo>
                  <a:cubicBezTo>
                    <a:pt x="51" y="126"/>
                    <a:pt x="37" y="133"/>
                    <a:pt x="23" y="133"/>
                  </a:cubicBezTo>
                  <a:cubicBezTo>
                    <a:pt x="17" y="133"/>
                    <a:pt x="11" y="132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lose/>
                  <a:moveTo>
                    <a:pt x="104" y="127"/>
                  </a:moveTo>
                  <a:cubicBezTo>
                    <a:pt x="106" y="127"/>
                    <a:pt x="107" y="127"/>
                    <a:pt x="108" y="128"/>
                  </a:cubicBezTo>
                  <a:cubicBezTo>
                    <a:pt x="111" y="129"/>
                    <a:pt x="113" y="129"/>
                    <a:pt x="116" y="128"/>
                  </a:cubicBezTo>
                  <a:cubicBezTo>
                    <a:pt x="118" y="123"/>
                    <a:pt x="118" y="117"/>
                    <a:pt x="115" y="113"/>
                  </a:cubicBezTo>
                  <a:cubicBezTo>
                    <a:pt x="113" y="110"/>
                    <a:pt x="109" y="107"/>
                    <a:pt x="105" y="107"/>
                  </a:cubicBezTo>
                  <a:cubicBezTo>
                    <a:pt x="102" y="111"/>
                    <a:pt x="102" y="121"/>
                    <a:pt x="104" y="127"/>
                  </a:cubicBezTo>
                  <a:close/>
                  <a:moveTo>
                    <a:pt x="89" y="110"/>
                  </a:moveTo>
                  <a:cubicBezTo>
                    <a:pt x="81" y="112"/>
                    <a:pt x="73" y="117"/>
                    <a:pt x="65" y="121"/>
                  </a:cubicBezTo>
                  <a:cubicBezTo>
                    <a:pt x="61" y="123"/>
                    <a:pt x="57" y="125"/>
                    <a:pt x="53" y="127"/>
                  </a:cubicBezTo>
                  <a:cubicBezTo>
                    <a:pt x="60" y="126"/>
                    <a:pt x="67" y="122"/>
                    <a:pt x="74" y="118"/>
                  </a:cubicBezTo>
                  <a:cubicBezTo>
                    <a:pt x="79" y="115"/>
                    <a:pt x="84" y="112"/>
                    <a:pt x="89" y="110"/>
                  </a:cubicBezTo>
                  <a:close/>
                  <a:moveTo>
                    <a:pt x="2" y="121"/>
                  </a:moveTo>
                  <a:cubicBezTo>
                    <a:pt x="2" y="123"/>
                    <a:pt x="3" y="125"/>
                    <a:pt x="4" y="127"/>
                  </a:cubicBezTo>
                  <a:cubicBezTo>
                    <a:pt x="3" y="127"/>
                    <a:pt x="3" y="125"/>
                    <a:pt x="3" y="124"/>
                  </a:cubicBezTo>
                  <a:cubicBezTo>
                    <a:pt x="3" y="123"/>
                    <a:pt x="4" y="122"/>
                    <a:pt x="3" y="121"/>
                  </a:cubicBezTo>
                  <a:cubicBezTo>
                    <a:pt x="3" y="121"/>
                    <a:pt x="3" y="121"/>
                    <a:pt x="2" y="121"/>
                  </a:cubicBezTo>
                  <a:close/>
                  <a:moveTo>
                    <a:pt x="116" y="108"/>
                  </a:moveTo>
                  <a:cubicBezTo>
                    <a:pt x="117" y="109"/>
                    <a:pt x="118" y="110"/>
                    <a:pt x="118" y="111"/>
                  </a:cubicBezTo>
                  <a:cubicBezTo>
                    <a:pt x="120" y="115"/>
                    <a:pt x="122" y="118"/>
                    <a:pt x="120" y="123"/>
                  </a:cubicBezTo>
                  <a:cubicBezTo>
                    <a:pt x="122" y="122"/>
                    <a:pt x="123" y="121"/>
                    <a:pt x="123" y="119"/>
                  </a:cubicBezTo>
                  <a:cubicBezTo>
                    <a:pt x="123" y="115"/>
                    <a:pt x="119" y="110"/>
                    <a:pt x="116" y="108"/>
                  </a:cubicBezTo>
                  <a:close/>
                  <a:moveTo>
                    <a:pt x="102" y="108"/>
                  </a:moveTo>
                  <a:cubicBezTo>
                    <a:pt x="103" y="103"/>
                    <a:pt x="103" y="103"/>
                    <a:pt x="103" y="103"/>
                  </a:cubicBezTo>
                  <a:cubicBezTo>
                    <a:pt x="104" y="92"/>
                    <a:pt x="109" y="82"/>
                    <a:pt x="114" y="72"/>
                  </a:cubicBezTo>
                  <a:cubicBezTo>
                    <a:pt x="121" y="60"/>
                    <a:pt x="127" y="47"/>
                    <a:pt x="128" y="32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31" y="51"/>
                    <a:pt x="122" y="68"/>
                    <a:pt x="114" y="84"/>
                  </a:cubicBezTo>
                  <a:cubicBezTo>
                    <a:pt x="110" y="90"/>
                    <a:pt x="107" y="97"/>
                    <a:pt x="104" y="103"/>
                  </a:cubicBezTo>
                  <a:lnTo>
                    <a:pt x="102" y="108"/>
                  </a:lnTo>
                  <a:close/>
                  <a:moveTo>
                    <a:pt x="128" y="44"/>
                  </a:moveTo>
                  <a:cubicBezTo>
                    <a:pt x="125" y="54"/>
                    <a:pt x="120" y="63"/>
                    <a:pt x="116" y="72"/>
                  </a:cubicBezTo>
                  <a:cubicBezTo>
                    <a:pt x="111" y="81"/>
                    <a:pt x="107" y="89"/>
                    <a:pt x="105" y="97"/>
                  </a:cubicBezTo>
                  <a:cubicBezTo>
                    <a:pt x="108" y="92"/>
                    <a:pt x="110" y="88"/>
                    <a:pt x="112" y="83"/>
                  </a:cubicBezTo>
                  <a:cubicBezTo>
                    <a:pt x="119" y="71"/>
                    <a:pt x="126" y="58"/>
                    <a:pt x="12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>
                <a:latin typeface="+mn-lt"/>
                <a:cs typeface="+mn-cs"/>
              </a:endParaRPr>
            </a:p>
          </p:txBody>
        </p:sp>
      </p:grpSp>
      <p:sp>
        <p:nvSpPr>
          <p:cNvPr id="78" name="Рисунок 33"/>
          <p:cNvSpPr>
            <a:spLocks noGrp="1"/>
          </p:cNvSpPr>
          <p:nvPr>
            <p:ph type="pic" sz="quarter" idx="18"/>
          </p:nvPr>
        </p:nvSpPr>
        <p:spPr>
          <a:xfrm>
            <a:off x="4599885" y="533400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79" name="Рисунок 33"/>
          <p:cNvSpPr>
            <a:spLocks noGrp="1"/>
          </p:cNvSpPr>
          <p:nvPr>
            <p:ph type="pic" sz="quarter" idx="19"/>
          </p:nvPr>
        </p:nvSpPr>
        <p:spPr>
          <a:xfrm>
            <a:off x="834571" y="1013590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80" name="Рисунок 33"/>
          <p:cNvSpPr>
            <a:spLocks noGrp="1"/>
          </p:cNvSpPr>
          <p:nvPr>
            <p:ph type="pic" sz="quarter" idx="20"/>
          </p:nvPr>
        </p:nvSpPr>
        <p:spPr>
          <a:xfrm>
            <a:off x="8375405" y="1013591"/>
            <a:ext cx="2971800" cy="3657600"/>
          </a:xfrm>
          <a:solidFill>
            <a:schemeClr val="bg2"/>
          </a:solidFill>
          <a:ln w="38100">
            <a:solidFill>
              <a:schemeClr val="bg1"/>
            </a:solidFill>
          </a:ln>
        </p:spPr>
        <p:txBody>
          <a:bodyPr rtlCol="0">
            <a:normAutofit/>
          </a:bodyPr>
          <a:lstStyle>
            <a:lvl1pPr marL="0" indent="0" algn="ctr">
              <a:buNone/>
              <a:defRPr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81" name="Текст 3"/>
          <p:cNvSpPr>
            <a:spLocks noGrp="1"/>
          </p:cNvSpPr>
          <p:nvPr>
            <p:ph type="body" sz="half" idx="2"/>
          </p:nvPr>
        </p:nvSpPr>
        <p:spPr>
          <a:xfrm>
            <a:off x="948871" y="5018002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2" name="Текст 3"/>
          <p:cNvSpPr>
            <a:spLocks noGrp="1"/>
          </p:cNvSpPr>
          <p:nvPr>
            <p:ph type="body" sz="half" idx="21"/>
          </p:nvPr>
        </p:nvSpPr>
        <p:spPr>
          <a:xfrm>
            <a:off x="4707208" y="4582378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3" name="Текст 3"/>
          <p:cNvSpPr>
            <a:spLocks noGrp="1"/>
          </p:cNvSpPr>
          <p:nvPr>
            <p:ph type="body" sz="half" idx="22"/>
          </p:nvPr>
        </p:nvSpPr>
        <p:spPr>
          <a:xfrm>
            <a:off x="8489705" y="5018002"/>
            <a:ext cx="2743200" cy="914400"/>
          </a:xfrm>
        </p:spPr>
        <p:txBody>
          <a:bodyPr>
            <a:normAutofit/>
          </a:bodyPr>
          <a:lstStyle>
            <a:lvl1pPr marL="0" indent="0">
              <a:spcBef>
                <a:spcPts val="1600"/>
              </a:spcBef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7" name="Дата 5"/>
          <p:cNvSpPr>
            <a:spLocks noGrp="1"/>
          </p:cNvSpPr>
          <p:nvPr>
            <p:ph type="dt" sz="half" idx="2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F63FBF-9979-4DB5-8C33-86D497E0C34D}" type="datetimeFigureOut">
              <a:rPr lang="ru-RU"/>
              <a:pPr>
                <a:defRPr/>
              </a:pPr>
              <a:t>14.12.2017</a:t>
            </a:fld>
            <a:endParaRPr lang="ru-RU" dirty="0"/>
          </a:p>
        </p:txBody>
      </p:sp>
      <p:sp>
        <p:nvSpPr>
          <p:cNvPr id="48" name="Нижний колонтитул 6"/>
          <p:cNvSpPr>
            <a:spLocks noGrp="1"/>
          </p:cNvSpPr>
          <p:nvPr>
            <p:ph type="ftr" sz="quarter" idx="2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9" name="Номер слайда 7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04A06-D0D5-4BF2-BF09-B3463B487B8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1065213" y="304800"/>
            <a:ext cx="10058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1065213" y="1752600"/>
            <a:ext cx="100584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075613" y="6019800"/>
            <a:ext cx="1397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16253EB-CDE1-437E-805B-834BFAD8251A}" type="datetimeFigureOut">
              <a:rPr lang="ru-RU"/>
              <a:pPr>
                <a:defRPr/>
              </a:pPr>
              <a:t>14.12.2017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979613" y="6019800"/>
            <a:ext cx="5943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dirty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65213" y="6019800"/>
            <a:ext cx="7620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00363B9-02E0-4D5D-96EF-ACC3DC27B9B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2" r:id="rId2"/>
    <p:sldLayoutId id="2147483664" r:id="rId3"/>
    <p:sldLayoutId id="2147483661" r:id="rId4"/>
    <p:sldLayoutId id="2147483660" r:id="rId5"/>
    <p:sldLayoutId id="2147483659" r:id="rId6"/>
    <p:sldLayoutId id="2147483658" r:id="rId7"/>
    <p:sldLayoutId id="2147483665" r:id="rId8"/>
    <p:sldLayoutId id="2147483666" r:id="rId9"/>
    <p:sldLayoutId id="2147483667" r:id="rId10"/>
    <p:sldLayoutId id="2147483657" r:id="rId11"/>
    <p:sldLayoutId id="2147483668" r:id="rId12"/>
    <p:sldLayoutId id="2147483656" r:id="rId13"/>
    <p:sldLayoutId id="2147483669" r:id="rId14"/>
  </p:sldLayoutIdLst>
  <p:transition spd="slow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600" kern="1200">
          <a:solidFill>
            <a:srgbClr val="4D290B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itchFamily="2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itchFamily="2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itchFamily="2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itchFamily="2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itchFamily="2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itchFamily="2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itchFamily="2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>
          <a:solidFill>
            <a:srgbClr val="4D290B"/>
          </a:solidFill>
          <a:latin typeface="Segoe Print" pitchFamily="2" charset="0"/>
        </a:defRPr>
      </a:lvl9pPr>
    </p:titleStyle>
    <p:bodyStyle>
      <a:lvl1pPr marL="346075" indent="-346075" algn="l" rtl="0" fontAlgn="base">
        <a:spcBef>
          <a:spcPts val="18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2575" algn="l" rtl="0" fontAlgn="base">
        <a:spcBef>
          <a:spcPts val="12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ts val="8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ts val="600"/>
        </a:spcBef>
        <a:spcAft>
          <a:spcPct val="0"/>
        </a:spcAft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ts val="600"/>
        </a:spcBef>
        <a:spcAft>
          <a:spcPct val="0"/>
        </a:spcAft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84463" y="2792413"/>
            <a:ext cx="6858000" cy="1828800"/>
          </a:xfrm>
        </p:spPr>
        <p:txBody>
          <a:bodyPr rtlCol="0">
            <a:normAutofit fontScale="90000"/>
          </a:bodyPr>
          <a:lstStyle/>
          <a:p>
            <a:pPr algn="ctr" fontAlgn="auto">
              <a:spcBef>
                <a:spcPts val="1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>
                    <a:lumMod val="50000"/>
                  </a:schemeClr>
                </a:solidFill>
              </a:rPr>
              <a:t>ПУТЕШЕСТВИЕ ПО СТРАНЕ ИМЁН </a:t>
            </a:r>
            <a:r>
              <a:rPr lang="ru-RU" sz="3600" b="1" dirty="0" smtClean="0">
                <a:solidFill>
                  <a:schemeClr val="tx1">
                    <a:lumMod val="50000"/>
                  </a:schemeClr>
                </a:solidFill>
              </a:rPr>
              <a:t>СУЩЕСТВИТЕЛЬНЫХ</a:t>
            </a:r>
            <a:br>
              <a:rPr lang="ru-RU" sz="3600" b="1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2700" b="1" smtClean="0">
                <a:solidFill>
                  <a:schemeClr val="tx1">
                    <a:lumMod val="50000"/>
                  </a:schemeClr>
                </a:solidFill>
              </a:rPr>
              <a:t>5 класс</a:t>
            </a:r>
            <a:r>
              <a:rPr lang="ru-RU" sz="2700" smtClean="0">
                <a:solidFill>
                  <a:schemeClr val="tx1">
                    <a:lumMod val="50000"/>
                  </a:schemeClr>
                </a:solidFill>
              </a:rPr>
              <a:t>  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endParaRPr lang="ru-RU" dirty="0">
              <a:solidFill>
                <a:srgbClr val="9A5315">
                  <a:lumMod val="50000"/>
                </a:srgbClr>
              </a:solidFill>
            </a:endParaRPr>
          </a:p>
        </p:txBody>
      </p:sp>
      <p:sp>
        <p:nvSpPr>
          <p:cNvPr id="1843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0" y="3605213"/>
            <a:ext cx="6858000" cy="2032000"/>
          </a:xfrm>
        </p:spPr>
        <p:txBody>
          <a:bodyPr/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830263" y="1293813"/>
            <a:ext cx="10058400" cy="224631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  <a:t>Задание 3</a:t>
            </a:r>
            <a:r>
              <a:rPr lang="en-US" sz="3100" dirty="0" smtClean="0">
                <a:solidFill>
                  <a:schemeClr val="tx1">
                    <a:lumMod val="50000"/>
                  </a:schemeClr>
                </a:solidFill>
              </a:rPr>
              <a:t>:</a:t>
            </a:r>
            <a:br>
              <a:rPr lang="en-US" sz="31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3100" dirty="0">
                <a:solidFill>
                  <a:schemeClr val="tx1">
                    <a:lumMod val="50000"/>
                  </a:schemeClr>
                </a:solidFill>
              </a:rPr>
              <a:t>Спишите слова, вставьте пропущенные буквы, обозначьте </a:t>
            </a:r>
            <a: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  <a:t>орфограмму.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830263" y="2655888"/>
            <a:ext cx="10404475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Segoe Print" pitchFamily="2" charset="0"/>
              </a:rPr>
              <a:t>а) Доклад..ик, клеил..ик, свар..ик, совет..ик, лёт..ик, пулемёт..ик, рассказ..ик, халтур..ик, стекол..ик</a:t>
            </a:r>
          </a:p>
          <a:p>
            <a:endParaRPr lang="ru-RU" sz="2800">
              <a:latin typeface="Segoe Print" pitchFamily="2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>
                <a:latin typeface="Segoe Print" pitchFamily="2" charset="0"/>
              </a:rPr>
              <a:t>б) Пол..к, зайч..к, ножич..к, учебнич..к, блокнот..к, словар..к, лесоч..к, цветоч..к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sz="half" idx="1"/>
          </p:nvPr>
        </p:nvSpPr>
        <p:spPr>
          <a:xfrm>
            <a:off x="382588" y="1825625"/>
            <a:ext cx="4954587" cy="4187825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Clr>
                <a:srgbClr val="9A5315"/>
              </a:buClr>
              <a:buFont typeface="Arial" panose="020B0604020202020204" pitchFamily="34" charset="0"/>
              <a:buNone/>
              <a:defRPr/>
            </a:pPr>
            <a:endParaRPr lang="ru-RU" b="1" dirty="0" smtClean="0"/>
          </a:p>
          <a:p>
            <a:pPr marL="0" indent="0" algn="ctr" fontAlgn="auto">
              <a:spcAft>
                <a:spcPts val="0"/>
              </a:spcAft>
              <a:buClr>
                <a:srgbClr val="9A5315"/>
              </a:buClr>
              <a:buFont typeface="Arial" panose="020B0604020202020204" pitchFamily="34" charset="0"/>
              <a:buNone/>
              <a:defRPr/>
            </a:pPr>
            <a:endParaRPr lang="ru-RU" b="1" dirty="0" smtClean="0"/>
          </a:p>
          <a:p>
            <a:pPr marL="0" indent="0" algn="ctr" fontAlgn="auto">
              <a:spcAft>
                <a:spcPts val="0"/>
              </a:spcAft>
              <a:buClr>
                <a:srgbClr val="9A5315"/>
              </a:buClr>
              <a:buFont typeface="Arial" panose="020B0604020202020204" pitchFamily="34" charset="0"/>
              <a:buNone/>
              <a:defRPr/>
            </a:pPr>
            <a:r>
              <a:rPr lang="ru-RU" b="1" dirty="0" smtClean="0">
                <a:latin typeface="+mj-lt"/>
              </a:rPr>
              <a:t>ТРЕТЬЯ </a:t>
            </a:r>
            <a:r>
              <a:rPr lang="ru-RU" b="1" dirty="0">
                <a:latin typeface="+mj-lt"/>
              </a:rPr>
              <a:t>СТАНЦИЯ: </a:t>
            </a:r>
            <a:endParaRPr lang="ru-RU" b="1" dirty="0" smtClean="0">
              <a:latin typeface="+mj-lt"/>
            </a:endParaRPr>
          </a:p>
          <a:p>
            <a:pPr marL="0" indent="0" algn="ctr" fontAlgn="auto">
              <a:spcAft>
                <a:spcPts val="0"/>
              </a:spcAft>
              <a:buClr>
                <a:srgbClr val="9A5315"/>
              </a:buClr>
              <a:buFont typeface="Arial" panose="020B0604020202020204" pitchFamily="34" charset="0"/>
              <a:buNone/>
              <a:defRPr/>
            </a:pPr>
            <a:r>
              <a:rPr lang="ru-RU" b="1" dirty="0">
                <a:latin typeface="+mj-lt"/>
              </a:rPr>
              <a:t>«</a:t>
            </a:r>
            <a:r>
              <a:rPr lang="ru-RU" b="1" i="1" dirty="0">
                <a:latin typeface="+mj-lt"/>
              </a:rPr>
              <a:t>Не</a:t>
            </a:r>
            <a:r>
              <a:rPr lang="ru-RU" b="1" dirty="0">
                <a:latin typeface="+mj-lt"/>
              </a:rPr>
              <a:t> с существительными» </a:t>
            </a:r>
            <a:endParaRPr lang="ru-RU" b="1" dirty="0" smtClean="0">
              <a:latin typeface="+mj-lt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6256338" y="1722438"/>
            <a:ext cx="5605462" cy="4203700"/>
          </a:xfr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830263" y="1293813"/>
            <a:ext cx="10058400" cy="224631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  <a:t>Задание 1</a:t>
            </a:r>
            <a:r>
              <a:rPr lang="en-US" sz="3100" dirty="0" smtClean="0">
                <a:solidFill>
                  <a:schemeClr val="tx1">
                    <a:lumMod val="50000"/>
                  </a:schemeClr>
                </a:solidFill>
              </a:rPr>
              <a:t>:</a:t>
            </a:r>
            <a:br>
              <a:rPr lang="en-US" sz="31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  <a:t>Запишите слова, раскрывая скобки.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830263" y="3022600"/>
            <a:ext cx="10404475" cy="260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>
                <a:latin typeface="Segoe Print" pitchFamily="2" charset="0"/>
              </a:rPr>
              <a:t>Отнюдь (не) избранник; далеко (не) друг, (не) решительность; (не) годование; (не) забудки; (не) озеро, а река; (не)приязнь; (не) ряха; (не) удача;; (не) облегчение, а смерть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830263" y="1293813"/>
            <a:ext cx="10058400" cy="224631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  <a:t>Задание 2</a:t>
            </a:r>
            <a:r>
              <a:rPr lang="en-US" sz="3100" dirty="0" smtClean="0">
                <a:solidFill>
                  <a:schemeClr val="tx1">
                    <a:lumMod val="50000"/>
                  </a:schemeClr>
                </a:solidFill>
              </a:rPr>
              <a:t>:</a:t>
            </a:r>
            <a:br>
              <a:rPr lang="en-US" sz="31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  <a:t>Запишите слова, раскрывая скобки.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830263" y="3022600"/>
            <a:ext cx="10404475" cy="260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>
                <a:latin typeface="Segoe Print" pitchFamily="2" charset="0"/>
              </a:rPr>
              <a:t>(Не) ожиданность; (не)культурность; (не)вежда; (не) знание,а опыт; (не)взгоды; ничуть (не) новость; вовсе (не) слесарь; (не)торопливость; (не) счастье; (не) ручей, а озеро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830263" y="1293813"/>
            <a:ext cx="10058400" cy="224631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  <a:t>Задание 3</a:t>
            </a:r>
            <a:r>
              <a:rPr lang="en-US" sz="3100" dirty="0" smtClean="0">
                <a:solidFill>
                  <a:schemeClr val="tx1">
                    <a:lumMod val="50000"/>
                  </a:schemeClr>
                </a:solidFill>
              </a:rPr>
              <a:t>:</a:t>
            </a:r>
            <a:br>
              <a:rPr lang="en-US" sz="31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  <a:t>Запишите слова, раскрывая скобки.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830263" y="3022600"/>
            <a:ext cx="10404475" cy="260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>
                <a:latin typeface="Segoe Print" pitchFamily="2" charset="0"/>
              </a:rPr>
              <a:t>Совсем (не) успех; (не)доверие; вовсе (не) жадность; (не)жность; (не) овраг, а возвышенность; (не) ветер; уйти в (не) бытие; (не)друг; (не)зависимость; (не) бухгалтер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sz="half" idx="1"/>
          </p:nvPr>
        </p:nvSpPr>
        <p:spPr>
          <a:xfrm>
            <a:off x="382588" y="1825625"/>
            <a:ext cx="4954587" cy="4187825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Clr>
                <a:srgbClr val="9A5315"/>
              </a:buClr>
              <a:buFont typeface="Arial" panose="020B0604020202020204" pitchFamily="34" charset="0"/>
              <a:buNone/>
              <a:defRPr/>
            </a:pPr>
            <a:endParaRPr lang="ru-RU" b="1" dirty="0" smtClean="0"/>
          </a:p>
          <a:p>
            <a:pPr marL="0" indent="0" algn="ctr" fontAlgn="auto">
              <a:spcAft>
                <a:spcPts val="0"/>
              </a:spcAft>
              <a:buClr>
                <a:srgbClr val="9A5315"/>
              </a:buClr>
              <a:buFont typeface="Arial" panose="020B0604020202020204" pitchFamily="34" charset="0"/>
              <a:buNone/>
              <a:defRPr/>
            </a:pPr>
            <a:endParaRPr lang="ru-RU" b="1" dirty="0" smtClean="0"/>
          </a:p>
          <a:p>
            <a:pPr marL="0" indent="0" algn="ctr" fontAlgn="auto">
              <a:spcAft>
                <a:spcPts val="0"/>
              </a:spcAft>
              <a:buClr>
                <a:srgbClr val="9A5315"/>
              </a:buClr>
              <a:buFont typeface="Arial" panose="020B0604020202020204" pitchFamily="34" charset="0"/>
              <a:buNone/>
              <a:defRPr/>
            </a:pPr>
            <a:r>
              <a:rPr lang="ru-RU" b="1" dirty="0" smtClean="0">
                <a:latin typeface="+mj-lt"/>
              </a:rPr>
              <a:t>ЧЕТВЕРТАЯ </a:t>
            </a:r>
            <a:r>
              <a:rPr lang="ru-RU" b="1" dirty="0">
                <a:latin typeface="+mj-lt"/>
              </a:rPr>
              <a:t>СТАНЦИЯ</a:t>
            </a:r>
            <a:r>
              <a:rPr lang="ru-RU" b="1" dirty="0" smtClean="0">
                <a:latin typeface="+mj-lt"/>
              </a:rPr>
              <a:t>:</a:t>
            </a:r>
          </a:p>
          <a:p>
            <a:pPr marL="0" indent="0" algn="ctr" fontAlgn="auto">
              <a:spcAft>
                <a:spcPts val="0"/>
              </a:spcAft>
              <a:buClr>
                <a:srgbClr val="9A5315"/>
              </a:buClr>
              <a:buFont typeface="Arial" panose="020B0604020202020204" pitchFamily="34" charset="0"/>
              <a:buNone/>
              <a:defRPr/>
            </a:pPr>
            <a:r>
              <a:rPr lang="ru-RU" b="1" dirty="0" smtClean="0">
                <a:latin typeface="+mj-lt"/>
              </a:rPr>
              <a:t> </a:t>
            </a:r>
            <a:r>
              <a:rPr lang="ru-RU" b="1" dirty="0"/>
              <a:t>«Существительные </a:t>
            </a:r>
            <a:endParaRPr lang="ru-RU" b="1" dirty="0" smtClean="0"/>
          </a:p>
          <a:p>
            <a:pPr marL="0" indent="0" algn="ctr" fontAlgn="auto">
              <a:spcAft>
                <a:spcPts val="0"/>
              </a:spcAft>
              <a:buClr>
                <a:srgbClr val="9A5315"/>
              </a:buClr>
              <a:buFont typeface="Arial" panose="020B0604020202020204" pitchFamily="34" charset="0"/>
              <a:buNone/>
              <a:defRPr/>
            </a:pPr>
            <a:r>
              <a:rPr lang="ru-RU" b="1" dirty="0" smtClean="0"/>
              <a:t>на -</a:t>
            </a:r>
            <a:r>
              <a:rPr lang="ru-RU" b="1" i="1" dirty="0" err="1" smtClean="0"/>
              <a:t>мя</a:t>
            </a:r>
            <a:r>
              <a:rPr lang="ru-RU" b="1" dirty="0"/>
              <a:t>»</a:t>
            </a:r>
            <a:endParaRPr lang="ru-RU" b="1" dirty="0" smtClean="0">
              <a:latin typeface="+mj-lt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819775" y="1997075"/>
            <a:ext cx="6153150" cy="3844925"/>
          </a:xfr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935038" y="5341938"/>
            <a:ext cx="10058400" cy="22479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u="sng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для 1 команды: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Просклоняйте 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существительное </a:t>
            </a:r>
            <a:r>
              <a:rPr lang="ru-RU" b="1" dirty="0">
                <a:solidFill>
                  <a:schemeClr val="accent5"/>
                </a:solidFill>
              </a:rPr>
              <a:t>темя</a:t>
            </a:r>
            <a:r>
              <a:rPr lang="ru-RU" b="1" dirty="0">
                <a:solidFill>
                  <a:schemeClr val="tx1">
                    <a:lumMod val="50000"/>
                  </a:schemeClr>
                </a:solidFill>
              </a:rPr>
              <a:t>,  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выделите </a:t>
            </a:r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окончания.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u="sng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</a:t>
            </a:r>
            <a:r>
              <a:rPr lang="ru-RU" u="sng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2 команды: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Просклоняйте 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существительное </a:t>
            </a:r>
            <a:r>
              <a:rPr lang="ru-RU" b="1" dirty="0">
                <a:solidFill>
                  <a:schemeClr val="accent5"/>
                </a:solidFill>
              </a:rPr>
              <a:t>бремя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,  выделите </a:t>
            </a:r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окончания.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u="sng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</a:t>
            </a:r>
            <a:r>
              <a:rPr lang="ru-RU" u="sng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3 команды: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Просклоняйте существительное </a:t>
            </a:r>
            <a:r>
              <a:rPr lang="ru-RU" b="1" dirty="0">
                <a:solidFill>
                  <a:schemeClr val="accent5"/>
                </a:solidFill>
              </a:rPr>
              <a:t>вымя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, выделите </a:t>
            </a:r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окончания.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sz="half" idx="1"/>
          </p:nvPr>
        </p:nvSpPr>
        <p:spPr>
          <a:xfrm>
            <a:off x="382588" y="1825625"/>
            <a:ext cx="4954587" cy="4187825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Clr>
                <a:srgbClr val="9A5315"/>
              </a:buClr>
              <a:buFont typeface="Arial" panose="020B0604020202020204" pitchFamily="34" charset="0"/>
              <a:buNone/>
              <a:defRPr/>
            </a:pPr>
            <a:endParaRPr lang="ru-RU" b="1" dirty="0" smtClean="0"/>
          </a:p>
          <a:p>
            <a:pPr marL="0" indent="0" algn="ctr" fontAlgn="auto">
              <a:spcAft>
                <a:spcPts val="0"/>
              </a:spcAft>
              <a:buClr>
                <a:srgbClr val="9A5315"/>
              </a:buClr>
              <a:buFont typeface="Arial" panose="020B0604020202020204" pitchFamily="34" charset="0"/>
              <a:buNone/>
              <a:defRPr/>
            </a:pPr>
            <a:endParaRPr lang="ru-RU" b="1" dirty="0" smtClean="0"/>
          </a:p>
          <a:p>
            <a:pPr marL="0" indent="0" algn="ctr" fontAlgn="auto">
              <a:spcAft>
                <a:spcPts val="0"/>
              </a:spcAft>
              <a:buClr>
                <a:srgbClr val="9A5315"/>
              </a:buClr>
              <a:buFont typeface="Arial" panose="020B0604020202020204" pitchFamily="34" charset="0"/>
              <a:buNone/>
              <a:defRPr/>
            </a:pPr>
            <a:r>
              <a:rPr lang="ru-RU" b="1" dirty="0" smtClean="0">
                <a:latin typeface="+mj-lt"/>
              </a:rPr>
              <a:t>ПЯТАЯ </a:t>
            </a:r>
            <a:r>
              <a:rPr lang="ru-RU" b="1" dirty="0">
                <a:latin typeface="+mj-lt"/>
              </a:rPr>
              <a:t>СТАНЦИЯ</a:t>
            </a:r>
            <a:r>
              <a:rPr lang="ru-RU" b="1" dirty="0" smtClean="0">
                <a:latin typeface="+mj-lt"/>
              </a:rPr>
              <a:t>:</a:t>
            </a:r>
          </a:p>
          <a:p>
            <a:pPr marL="0" indent="0" algn="ctr" fontAlgn="auto">
              <a:spcAft>
                <a:spcPts val="0"/>
              </a:spcAft>
              <a:buClr>
                <a:srgbClr val="9A5315"/>
              </a:buClr>
              <a:buFont typeface="Arial" panose="020B0604020202020204" pitchFamily="34" charset="0"/>
              <a:buNone/>
              <a:defRPr/>
            </a:pPr>
            <a:r>
              <a:rPr lang="ru-RU" b="1" dirty="0" smtClean="0">
                <a:latin typeface="+mj-lt"/>
              </a:rPr>
              <a:t> </a:t>
            </a:r>
            <a:r>
              <a:rPr lang="ru-RU" b="1" dirty="0">
                <a:latin typeface="+mj-lt"/>
              </a:rPr>
              <a:t>«Правописание безударных окончаний имён существительных»</a:t>
            </a:r>
            <a:endParaRPr lang="ru-RU" b="1" dirty="0" smtClean="0">
              <a:latin typeface="+mj-lt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6146800" y="1825625"/>
            <a:ext cx="5688013" cy="4160838"/>
          </a:xfr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842963" y="1698625"/>
            <a:ext cx="10058400" cy="224631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100" dirty="0" smtClean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en-US" sz="31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Задание 1</a:t>
            </a:r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:</a:t>
            </a:r>
            <a:r>
              <a:rPr lang="en-US" b="1" dirty="0" smtClean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en-US" b="1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en-US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tx1">
                    <a:lumMod val="50000"/>
                  </a:schemeClr>
                </a:solidFill>
              </a:rPr>
              <a:t>Е или И?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830263" y="3022600"/>
            <a:ext cx="10404475" cy="161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>
                <a:latin typeface="Segoe Print" pitchFamily="2" charset="0"/>
              </a:rPr>
              <a:t>Для дочер.., на сидень.., при варк.., по арми.., по ветк.., в дорог.., в коридор.., из-за книг..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842963" y="1698625"/>
            <a:ext cx="10058400" cy="224631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100" dirty="0" smtClean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en-US" sz="31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Задание </a:t>
            </a:r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2:</a:t>
            </a:r>
            <a:r>
              <a:rPr lang="en-US" b="1" dirty="0" smtClean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en-US" b="1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en-US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tx1">
                    <a:lumMod val="50000"/>
                  </a:schemeClr>
                </a:solidFill>
              </a:rPr>
              <a:t>Е или И?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830263" y="3022600"/>
            <a:ext cx="10404475" cy="210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>
                <a:latin typeface="Segoe Print" pitchFamily="2" charset="0"/>
              </a:rPr>
              <a:t>По алле.., об авари.., около пустын.., для матер.., в холодильник.., в пустын.., о геро.., в имени.., об имен.., для Сон..,  к пап.., о солом..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065213" y="128588"/>
            <a:ext cx="10058400" cy="922337"/>
          </a:xfrm>
        </p:spPr>
        <p:txBody>
          <a:bodyPr/>
          <a:lstStyle/>
          <a:p>
            <a:pPr algn="ctr"/>
            <a:r>
              <a:rPr lang="ru-RU" b="1" smtClean="0"/>
              <a:t>Цели:</a:t>
            </a:r>
            <a:endParaRPr lang="ru-RU" smtClean="0"/>
          </a:p>
        </p:txBody>
      </p:sp>
      <p:sp>
        <p:nvSpPr>
          <p:cNvPr id="14" name="Объект 13"/>
          <p:cNvSpPr>
            <a:spLocks noGrp="1"/>
          </p:cNvSpPr>
          <p:nvPr>
            <p:ph idx="1"/>
          </p:nvPr>
        </p:nvSpPr>
        <p:spPr>
          <a:xfrm>
            <a:off x="1065213" y="1279525"/>
            <a:ext cx="10058400" cy="5229225"/>
          </a:xfrm>
        </p:spPr>
        <p:txBody>
          <a:bodyPr rtlCol="0">
            <a:normAutofit/>
          </a:bodyPr>
          <a:lstStyle/>
          <a:p>
            <a:pPr marL="347472" indent="-347472" fontAlgn="auto">
              <a:spcAft>
                <a:spcPts val="0"/>
              </a:spcAft>
              <a:buClr>
                <a:srgbClr val="9A5315"/>
              </a:buClr>
              <a:buFont typeface="Arial"/>
              <a:buChar char="•"/>
              <a:defRPr/>
            </a:pPr>
            <a:r>
              <a:rPr lang="ru-RU" dirty="0" smtClean="0">
                <a:solidFill>
                  <a:srgbClr val="9A5315"/>
                </a:solidFill>
              </a:rPr>
              <a:t>Повторить</a:t>
            </a:r>
            <a:r>
              <a:rPr lang="en-US" dirty="0" smtClean="0">
                <a:solidFill>
                  <a:srgbClr val="9A5315"/>
                </a:solidFill>
              </a:rPr>
              <a:t> </a:t>
            </a:r>
            <a:r>
              <a:rPr lang="ru-RU" dirty="0" smtClean="0"/>
              <a:t>правописание</a:t>
            </a:r>
            <a:r>
              <a:rPr lang="en-US" dirty="0" smtClean="0">
                <a:solidFill>
                  <a:srgbClr val="9A5315"/>
                </a:solidFill>
              </a:rPr>
              <a:t>:</a:t>
            </a:r>
          </a:p>
          <a:p>
            <a:pPr marL="715963" fontAlgn="auto">
              <a:spcAft>
                <a:spcPts val="0"/>
              </a:spcAft>
              <a:buClr>
                <a:srgbClr val="9A5315"/>
              </a:buClr>
              <a:buFont typeface="Wingdings" panose="05000000000000000000" pitchFamily="2" charset="2"/>
              <a:buChar char="ü"/>
              <a:defRPr/>
            </a:pPr>
            <a:r>
              <a:rPr lang="ru-RU" dirty="0" smtClean="0"/>
              <a:t>собственных </a:t>
            </a:r>
            <a:r>
              <a:rPr lang="ru-RU" dirty="0"/>
              <a:t>имён </a:t>
            </a:r>
            <a:r>
              <a:rPr lang="ru-RU" dirty="0" smtClean="0"/>
              <a:t>существительных</a:t>
            </a:r>
            <a:r>
              <a:rPr lang="en-US" dirty="0" smtClean="0"/>
              <a:t>;</a:t>
            </a:r>
          </a:p>
          <a:p>
            <a:pPr marL="715963" fontAlgn="auto">
              <a:spcAft>
                <a:spcPts val="0"/>
              </a:spcAft>
              <a:buClr>
                <a:srgbClr val="9A5315"/>
              </a:buClr>
              <a:buFont typeface="Wingdings" panose="05000000000000000000" pitchFamily="2" charset="2"/>
              <a:buChar char="ü"/>
              <a:defRPr/>
            </a:pPr>
            <a:r>
              <a:rPr lang="ru-RU" dirty="0"/>
              <a:t>суффиксов –</a:t>
            </a:r>
            <a:r>
              <a:rPr lang="ru-RU" b="1" dirty="0"/>
              <a:t>чик-, -</a:t>
            </a:r>
            <a:r>
              <a:rPr lang="ru-RU" b="1" dirty="0" err="1"/>
              <a:t>щик</a:t>
            </a:r>
            <a:r>
              <a:rPr lang="ru-RU" b="1" dirty="0"/>
              <a:t>-, -</a:t>
            </a:r>
            <a:r>
              <a:rPr lang="ru-RU" b="1" dirty="0" err="1"/>
              <a:t>ек</a:t>
            </a:r>
            <a:r>
              <a:rPr lang="ru-RU" b="1" dirty="0"/>
              <a:t>-, -</a:t>
            </a:r>
            <a:r>
              <a:rPr lang="ru-RU" b="1" dirty="0" err="1" smtClean="0"/>
              <a:t>ик</a:t>
            </a:r>
            <a:r>
              <a:rPr lang="ru-RU" b="1" dirty="0" smtClean="0"/>
              <a:t>-</a:t>
            </a:r>
            <a:r>
              <a:rPr lang="en-US" b="1" dirty="0" smtClean="0"/>
              <a:t>;</a:t>
            </a:r>
          </a:p>
          <a:p>
            <a:pPr marL="715963" fontAlgn="auto">
              <a:spcAft>
                <a:spcPts val="0"/>
              </a:spcAft>
              <a:buClr>
                <a:srgbClr val="9A5315"/>
              </a:buClr>
              <a:buFont typeface="Wingdings" panose="05000000000000000000" pitchFamily="2" charset="2"/>
              <a:buChar char="ü"/>
              <a:defRPr/>
            </a:pPr>
            <a:r>
              <a:rPr lang="ru-RU" b="1" dirty="0"/>
              <a:t>не</a:t>
            </a:r>
            <a:r>
              <a:rPr lang="ru-RU" dirty="0"/>
              <a:t> с </a:t>
            </a:r>
            <a:r>
              <a:rPr lang="ru-RU" dirty="0" smtClean="0"/>
              <a:t>существительными</a:t>
            </a:r>
            <a:r>
              <a:rPr lang="en-US" dirty="0" smtClean="0"/>
              <a:t>;</a:t>
            </a:r>
          </a:p>
          <a:p>
            <a:pPr marL="715963" fontAlgn="auto">
              <a:spcAft>
                <a:spcPts val="0"/>
              </a:spcAft>
              <a:buClr>
                <a:srgbClr val="9A5315"/>
              </a:buClr>
              <a:buFont typeface="Wingdings" panose="05000000000000000000" pitchFamily="2" charset="2"/>
              <a:buChar char="ü"/>
              <a:defRPr/>
            </a:pPr>
            <a:r>
              <a:rPr lang="ru-RU" dirty="0"/>
              <a:t>имён существительных на –</a:t>
            </a:r>
            <a:r>
              <a:rPr lang="ru-RU" b="1" dirty="0" err="1" smtClean="0"/>
              <a:t>мя</a:t>
            </a:r>
            <a:r>
              <a:rPr lang="en-US" b="1" dirty="0" smtClean="0"/>
              <a:t>;</a:t>
            </a:r>
          </a:p>
          <a:p>
            <a:pPr marL="715963" fontAlgn="auto">
              <a:spcAft>
                <a:spcPts val="0"/>
              </a:spcAft>
              <a:buClr>
                <a:srgbClr val="9A5315"/>
              </a:buClr>
              <a:buFont typeface="Wingdings" panose="05000000000000000000" pitchFamily="2" charset="2"/>
              <a:buChar char="ü"/>
              <a:defRPr/>
            </a:pPr>
            <a:r>
              <a:rPr lang="ru-RU" dirty="0"/>
              <a:t>безударных окончаний и проверяемых и непроверяемых гласных в </a:t>
            </a:r>
            <a:r>
              <a:rPr lang="ru-RU" dirty="0" smtClean="0"/>
              <a:t>корне</a:t>
            </a:r>
            <a:r>
              <a:rPr lang="en-US" dirty="0" smtClean="0"/>
              <a:t> </a:t>
            </a:r>
            <a:r>
              <a:rPr lang="ru-RU" dirty="0" smtClean="0"/>
              <a:t>слова</a:t>
            </a:r>
            <a:r>
              <a:rPr lang="en-US" dirty="0" smtClean="0"/>
              <a:t>;</a:t>
            </a:r>
          </a:p>
          <a:p>
            <a:pPr marL="347472" indent="-347472" fontAlgn="auto">
              <a:spcAft>
                <a:spcPts val="0"/>
              </a:spcAft>
              <a:buClr>
                <a:srgbClr val="9A5315"/>
              </a:buClr>
              <a:buFont typeface="Arial"/>
              <a:buChar char="•"/>
              <a:defRPr/>
            </a:pPr>
            <a:r>
              <a:rPr lang="ru-RU" dirty="0" smtClean="0">
                <a:solidFill>
                  <a:srgbClr val="9A5315"/>
                </a:solidFill>
              </a:rPr>
              <a:t>Прививать любовь к русскому языку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842963" y="1698625"/>
            <a:ext cx="10058400" cy="224631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3100" dirty="0" smtClean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en-US" sz="31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Задание </a:t>
            </a:r>
            <a:r>
              <a:rPr lang="en-US" dirty="0" smtClean="0">
                <a:solidFill>
                  <a:schemeClr val="tx1">
                    <a:lumMod val="50000"/>
                  </a:schemeClr>
                </a:solidFill>
              </a:rPr>
              <a:t>3:</a:t>
            </a:r>
            <a:r>
              <a:rPr lang="en-US" b="1" dirty="0" smtClean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en-US" b="1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en-US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b="1" dirty="0">
                <a:solidFill>
                  <a:schemeClr val="tx1">
                    <a:lumMod val="50000"/>
                  </a:schemeClr>
                </a:solidFill>
              </a:rPr>
              <a:t>Е или И?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830263" y="3022600"/>
            <a:ext cx="10404475" cy="210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>
                <a:latin typeface="Segoe Print" pitchFamily="2" charset="0"/>
              </a:rPr>
              <a:t>На зеркальц.., в блокнот.., на здани.., при звучани.., в стремен.., для мышк.., по программ.., о трагеди.., о жреби.., от стуж.., на крыш.., о друг..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sz="half" idx="1"/>
          </p:nvPr>
        </p:nvSpPr>
        <p:spPr>
          <a:xfrm>
            <a:off x="382588" y="1825625"/>
            <a:ext cx="4954587" cy="4187825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Clr>
                <a:srgbClr val="9A5315"/>
              </a:buClr>
              <a:buFont typeface="Arial" panose="020B0604020202020204" pitchFamily="34" charset="0"/>
              <a:buNone/>
              <a:defRPr/>
            </a:pPr>
            <a:endParaRPr lang="ru-RU" b="1" dirty="0" smtClean="0"/>
          </a:p>
          <a:p>
            <a:pPr marL="0" indent="0" algn="ctr" fontAlgn="auto">
              <a:spcAft>
                <a:spcPts val="0"/>
              </a:spcAft>
              <a:buClr>
                <a:srgbClr val="9A5315"/>
              </a:buClr>
              <a:buFont typeface="Arial" panose="020B0604020202020204" pitchFamily="34" charset="0"/>
              <a:buNone/>
              <a:defRPr/>
            </a:pPr>
            <a:endParaRPr lang="ru-RU" b="1" dirty="0" smtClean="0"/>
          </a:p>
          <a:p>
            <a:pPr marL="0" indent="0" algn="ctr" fontAlgn="auto">
              <a:spcAft>
                <a:spcPts val="0"/>
              </a:spcAft>
              <a:buClr>
                <a:srgbClr val="9A5315"/>
              </a:buClr>
              <a:buFont typeface="Arial" panose="020B0604020202020204" pitchFamily="34" charset="0"/>
              <a:buNone/>
              <a:defRPr/>
            </a:pPr>
            <a:r>
              <a:rPr lang="ru-RU" b="1" dirty="0" smtClean="0">
                <a:latin typeface="+mj-lt"/>
              </a:rPr>
              <a:t>ШЕСТАЯ </a:t>
            </a:r>
            <a:r>
              <a:rPr lang="ru-RU" b="1" dirty="0">
                <a:latin typeface="+mj-lt"/>
              </a:rPr>
              <a:t>СТАНЦИЯ</a:t>
            </a:r>
            <a:r>
              <a:rPr lang="ru-RU" b="1" dirty="0" smtClean="0">
                <a:latin typeface="+mj-lt"/>
              </a:rPr>
              <a:t>:</a:t>
            </a:r>
          </a:p>
          <a:p>
            <a:pPr marL="0" indent="0" algn="ctr" fontAlgn="auto">
              <a:spcAft>
                <a:spcPts val="0"/>
              </a:spcAft>
              <a:buClr>
                <a:srgbClr val="9A5315"/>
              </a:buClr>
              <a:buFont typeface="Arial" panose="020B0604020202020204" pitchFamily="34" charset="0"/>
              <a:buNone/>
              <a:defRPr/>
            </a:pPr>
            <a:r>
              <a:rPr lang="ru-RU" b="1" dirty="0" smtClean="0">
                <a:latin typeface="+mj-lt"/>
              </a:rPr>
              <a:t> </a:t>
            </a:r>
            <a:r>
              <a:rPr lang="ru-RU" b="1" dirty="0">
                <a:latin typeface="+mj-lt"/>
              </a:rPr>
              <a:t>«Проверяемые и непроверяемые гласные в корне  слова»</a:t>
            </a:r>
            <a:endParaRPr lang="ru-RU" b="1" dirty="0" smtClean="0">
              <a:latin typeface="+mj-lt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6342063" y="1854200"/>
            <a:ext cx="5505450" cy="4130675"/>
          </a:xfr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830263" y="557213"/>
            <a:ext cx="10058400" cy="27654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  <a:t>Задание 1</a:t>
            </a:r>
            <a:r>
              <a:rPr lang="en-US" sz="3100" dirty="0" smtClean="0">
                <a:solidFill>
                  <a:schemeClr val="tx1">
                    <a:lumMod val="50000"/>
                  </a:schemeClr>
                </a:solidFill>
              </a:rPr>
              <a:t>:</a:t>
            </a:r>
            <a:br>
              <a:rPr lang="en-US" sz="31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3100" dirty="0">
                <a:solidFill>
                  <a:schemeClr val="tx1">
                    <a:lumMod val="50000"/>
                  </a:schemeClr>
                </a:solidFill>
              </a:rPr>
              <a:t>Вставьте пропущенные буквы, подберите и запишите проверочные слова, где это возможно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830263" y="3022600"/>
            <a:ext cx="10404475" cy="161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>
                <a:latin typeface="Segoe Print" pitchFamily="2" charset="0"/>
              </a:rPr>
              <a:t>Зв..зда, ..рбуз, к..ты, кр..сталл, с..ление, разд..валка,  б..соножки, в..зание, сп..на, б..ссейн, р..ебята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830263" y="557213"/>
            <a:ext cx="10058400" cy="27654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  <a:t>Задание 2</a:t>
            </a:r>
            <a:r>
              <a:rPr lang="en-US" sz="3100" dirty="0" smtClean="0">
                <a:solidFill>
                  <a:schemeClr val="tx1">
                    <a:lumMod val="50000"/>
                  </a:schemeClr>
                </a:solidFill>
              </a:rPr>
              <a:t>:</a:t>
            </a:r>
            <a:br>
              <a:rPr lang="en-US" sz="31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3100" dirty="0">
                <a:solidFill>
                  <a:schemeClr val="tx1">
                    <a:lumMod val="50000"/>
                  </a:schemeClr>
                </a:solidFill>
              </a:rPr>
              <a:t>Вставьте пропущенные буквы, подберите и запишите проверочные слова, где это возможно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830263" y="3022600"/>
            <a:ext cx="10404475" cy="161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>
                <a:latin typeface="Segoe Print" pitchFamily="2" charset="0"/>
              </a:rPr>
              <a:t>Ув..дание, м..литва, к..смос, см..гчение, сл..стёна, ..ллея, кн..жка, п..ссажир, тр..ва, п..л..са, к..ллона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830263" y="557213"/>
            <a:ext cx="10058400" cy="27654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  <a:t>Задание 3</a:t>
            </a:r>
            <a:r>
              <a:rPr lang="en-US" sz="3100" dirty="0" smtClean="0">
                <a:solidFill>
                  <a:schemeClr val="tx1">
                    <a:lumMod val="50000"/>
                  </a:schemeClr>
                </a:solidFill>
              </a:rPr>
              <a:t>:</a:t>
            </a:r>
            <a:br>
              <a:rPr lang="en-US" sz="31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3100" dirty="0">
                <a:solidFill>
                  <a:schemeClr val="tx1">
                    <a:lumMod val="50000"/>
                  </a:schemeClr>
                </a:solidFill>
              </a:rPr>
              <a:t>Вставьте пропущенные буквы, подберите и запишите проверочные слова, где это возможно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830263" y="3022600"/>
            <a:ext cx="10404475" cy="49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830263" y="3022600"/>
            <a:ext cx="10404475" cy="210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>
                <a:latin typeface="Segoe Print" pitchFamily="2" charset="0"/>
              </a:rPr>
              <a:t>Пом..стерье, б..лезнь, б..нзин, п..ртрет, уб..вление, к..рзина, тр..па, загр..знение, кл..ёнка, пох..л..дание, м..л..ко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sz="half" idx="1"/>
          </p:nvPr>
        </p:nvSpPr>
        <p:spPr>
          <a:xfrm>
            <a:off x="382588" y="1825625"/>
            <a:ext cx="4954587" cy="4187825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Clr>
                <a:srgbClr val="9A5315"/>
              </a:buClr>
              <a:buFont typeface="Arial" panose="020B0604020202020204" pitchFamily="34" charset="0"/>
              <a:buNone/>
              <a:defRPr/>
            </a:pPr>
            <a:endParaRPr lang="ru-RU" b="1" dirty="0" smtClean="0"/>
          </a:p>
          <a:p>
            <a:pPr marL="0" indent="0" algn="ctr" fontAlgn="auto">
              <a:spcAft>
                <a:spcPts val="0"/>
              </a:spcAft>
              <a:buClr>
                <a:srgbClr val="9A5315"/>
              </a:buClr>
              <a:buFont typeface="Arial" panose="020B0604020202020204" pitchFamily="34" charset="0"/>
              <a:buNone/>
              <a:defRPr/>
            </a:pPr>
            <a:endParaRPr lang="ru-RU" b="1" dirty="0" smtClean="0"/>
          </a:p>
          <a:p>
            <a:pPr marL="0" indent="0" algn="ctr" fontAlgn="auto">
              <a:spcAft>
                <a:spcPts val="0"/>
              </a:spcAft>
              <a:buClr>
                <a:srgbClr val="9A5315"/>
              </a:buClr>
              <a:buFont typeface="Arial" panose="020B0604020202020204" pitchFamily="34" charset="0"/>
              <a:buNone/>
              <a:defRPr/>
            </a:pPr>
            <a:r>
              <a:rPr lang="ru-RU" b="1" dirty="0" smtClean="0">
                <a:latin typeface="+mj-lt"/>
              </a:rPr>
              <a:t>СЕДЬМАЯ </a:t>
            </a:r>
            <a:r>
              <a:rPr lang="ru-RU" b="1" dirty="0">
                <a:latin typeface="+mj-lt"/>
              </a:rPr>
              <a:t>СТАНЦИЯ</a:t>
            </a:r>
            <a:r>
              <a:rPr lang="ru-RU" b="1" dirty="0" smtClean="0">
                <a:latin typeface="+mj-lt"/>
              </a:rPr>
              <a:t>:</a:t>
            </a:r>
          </a:p>
          <a:p>
            <a:pPr marL="0" indent="0" algn="ctr" fontAlgn="auto">
              <a:spcAft>
                <a:spcPts val="0"/>
              </a:spcAft>
              <a:buClr>
                <a:srgbClr val="9A5315"/>
              </a:buClr>
              <a:buFont typeface="Arial" panose="020B0604020202020204" pitchFamily="34" charset="0"/>
              <a:buNone/>
              <a:defRPr/>
            </a:pPr>
            <a:r>
              <a:rPr lang="ru-RU" b="1" dirty="0"/>
              <a:t>«Произношение имён существительных»</a:t>
            </a:r>
            <a:endParaRPr lang="ru-RU" b="1" dirty="0" smtClean="0">
              <a:latin typeface="+mj-lt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811838" y="2141538"/>
            <a:ext cx="6075362" cy="3808412"/>
          </a:xfr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947738" y="7797800"/>
            <a:ext cx="10058400" cy="731838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100" dirty="0">
                <a:solidFill>
                  <a:schemeClr val="tx1">
                    <a:lumMod val="50000"/>
                  </a:schemeClr>
                </a:solidFill>
              </a:rPr>
              <a:t>На экране для каждой группы  записано по 6 слов. </a:t>
            </a:r>
            <a: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  <a:t>Перепишите, </a:t>
            </a:r>
            <a:r>
              <a:rPr lang="ru-RU" sz="3100" dirty="0">
                <a:solidFill>
                  <a:schemeClr val="tx1">
                    <a:lumMod val="50000"/>
                  </a:schemeClr>
                </a:solidFill>
              </a:rPr>
              <a:t>над каждым словом правильно </a:t>
            </a:r>
            <a: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  <a:t>поставьте </a:t>
            </a:r>
            <a:r>
              <a:rPr lang="ru-RU" sz="3100" dirty="0">
                <a:solidFill>
                  <a:schemeClr val="tx1">
                    <a:lumMod val="50000"/>
                  </a:schemeClr>
                </a:solidFill>
              </a:rPr>
              <a:t>ударение</a:t>
            </a:r>
            <a:br>
              <a:rPr lang="ru-RU" sz="3100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3100" dirty="0" smtClean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en-US" sz="31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3100" u="sng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Слова </a:t>
            </a:r>
            <a:r>
              <a:rPr lang="ru-RU" sz="3100" u="sng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1 </a:t>
            </a:r>
            <a:r>
              <a:rPr lang="ru-RU" sz="3100" u="sng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команды</a:t>
            </a:r>
            <a:r>
              <a:rPr lang="en-US" sz="3100" u="sng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ru-RU" sz="3100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sz="3100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3100" dirty="0">
                <a:solidFill>
                  <a:schemeClr val="tx1">
                    <a:lumMod val="50000"/>
                  </a:schemeClr>
                </a:solidFill>
              </a:rPr>
              <a:t>Каталог, намерение, шофёры, дремота, опека, документ</a:t>
            </a:r>
            <a:br>
              <a:rPr lang="ru-RU" sz="3100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3100" dirty="0" smtClean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en-US" sz="31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3100" u="sng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Слова </a:t>
            </a:r>
            <a:r>
              <a:rPr lang="ru-RU" sz="3100" u="sng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2 </a:t>
            </a:r>
            <a:r>
              <a:rPr lang="ru-RU" sz="3100" u="sng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команды</a:t>
            </a:r>
            <a:r>
              <a:rPr lang="en-US" sz="3100" u="sng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ru-RU" sz="3100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sz="3100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3100" dirty="0">
                <a:solidFill>
                  <a:schemeClr val="tx1">
                    <a:lumMod val="50000"/>
                  </a:schemeClr>
                </a:solidFill>
              </a:rPr>
              <a:t>Квартал, ходатайство, щавель, свёкла, форзац, столяр</a:t>
            </a:r>
            <a:br>
              <a:rPr lang="ru-RU" sz="3100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en-US" sz="3100" dirty="0" smtClean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en-US" sz="31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3100" u="sng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Слова </a:t>
            </a:r>
            <a:r>
              <a:rPr lang="ru-RU" sz="3100" u="sng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3 </a:t>
            </a:r>
            <a:r>
              <a:rPr lang="ru-RU" sz="3100" u="sng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команды</a:t>
            </a:r>
            <a:r>
              <a:rPr lang="en-US" sz="3100" u="sng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ru-RU" sz="3100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sz="3100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3100" dirty="0">
                <a:solidFill>
                  <a:schemeClr val="tx1">
                    <a:lumMod val="50000"/>
                  </a:schemeClr>
                </a:solidFill>
              </a:rPr>
              <a:t>Торты, афера, цемент, обеспечение, жалюзи, феномен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2"/>
          <p:cNvSpPr>
            <a:spLocks noGrp="1"/>
          </p:cNvSpPr>
          <p:nvPr>
            <p:ph type="title"/>
          </p:nvPr>
        </p:nvSpPr>
        <p:spPr>
          <a:xfrm>
            <a:off x="4240213" y="2978150"/>
            <a:ext cx="6858000" cy="18288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>Вот и подошло к концу наше путешествие по Удивительной Стране имён </a:t>
            </a:r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существительных…</a:t>
            </a: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5213" y="-92075"/>
            <a:ext cx="10058400" cy="1219200"/>
          </a:xfrm>
        </p:spPr>
        <p:txBody>
          <a:bodyPr/>
          <a:lstStyle/>
          <a:p>
            <a:pPr algn="ctr"/>
            <a:r>
              <a:rPr lang="ru-RU" smtClean="0"/>
              <a:t>Путешествие начинается…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82588" y="1825625"/>
            <a:ext cx="4954587" cy="4187825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Clr>
                <a:srgbClr val="9A5315"/>
              </a:buClr>
              <a:buFont typeface="Arial" panose="020B0604020202020204" pitchFamily="34" charset="0"/>
              <a:buNone/>
              <a:defRPr/>
            </a:pPr>
            <a:endParaRPr lang="ru-RU" b="1" dirty="0" smtClean="0"/>
          </a:p>
          <a:p>
            <a:pPr marL="0" indent="0" fontAlgn="auto">
              <a:spcAft>
                <a:spcPts val="0"/>
              </a:spcAft>
              <a:buClr>
                <a:srgbClr val="9A5315"/>
              </a:buClr>
              <a:buFont typeface="Arial" panose="020B0604020202020204" pitchFamily="34" charset="0"/>
              <a:buNone/>
              <a:defRPr/>
            </a:pPr>
            <a:endParaRPr lang="ru-RU" b="1" dirty="0"/>
          </a:p>
          <a:p>
            <a:pPr marL="0" indent="0" algn="ctr" fontAlgn="auto">
              <a:spcAft>
                <a:spcPts val="0"/>
              </a:spcAft>
              <a:buClr>
                <a:srgbClr val="9A5315"/>
              </a:buClr>
              <a:buFont typeface="Arial" panose="020B0604020202020204" pitchFamily="34" charset="0"/>
              <a:buNone/>
              <a:defRPr/>
            </a:pPr>
            <a:r>
              <a:rPr lang="ru-RU" b="1" dirty="0" smtClean="0">
                <a:latin typeface="+mj-lt"/>
              </a:rPr>
              <a:t>ПЕРВАЯ </a:t>
            </a:r>
            <a:r>
              <a:rPr lang="ru-RU" b="1" dirty="0">
                <a:latin typeface="+mj-lt"/>
              </a:rPr>
              <a:t>СТАНЦИЯ: </a:t>
            </a:r>
            <a:endParaRPr lang="ru-RU" b="1" dirty="0" smtClean="0">
              <a:latin typeface="+mj-lt"/>
            </a:endParaRPr>
          </a:p>
          <a:p>
            <a:pPr marL="0" indent="0" algn="ctr" fontAlgn="auto">
              <a:spcAft>
                <a:spcPts val="0"/>
              </a:spcAft>
              <a:buClr>
                <a:srgbClr val="9A5315"/>
              </a:buClr>
              <a:buFont typeface="Arial" panose="020B0604020202020204" pitchFamily="34" charset="0"/>
              <a:buNone/>
              <a:defRPr/>
            </a:pPr>
            <a:r>
              <a:rPr lang="ru-RU" b="1" dirty="0" smtClean="0">
                <a:latin typeface="+mj-lt"/>
              </a:rPr>
              <a:t>«</a:t>
            </a:r>
            <a:r>
              <a:rPr lang="ru-RU" b="1" dirty="0">
                <a:latin typeface="+mj-lt"/>
              </a:rPr>
              <a:t>Имена собственные и нарицательные»</a:t>
            </a:r>
            <a:endParaRPr lang="ru-RU" dirty="0">
              <a:latin typeface="+mj-lt"/>
            </a:endParaRPr>
          </a:p>
          <a:p>
            <a:pPr marL="347472" indent="-347472" fontAlgn="auto">
              <a:spcAft>
                <a:spcPts val="0"/>
              </a:spcAft>
              <a:buClr>
                <a:srgbClr val="9A5315"/>
              </a:buClr>
              <a:buFont typeface="Arial"/>
              <a:buChar char="•"/>
              <a:defRPr/>
            </a:pPr>
            <a:endParaRPr lang="ru-RU" dirty="0">
              <a:solidFill>
                <a:srgbClr val="9A5315"/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883275" y="1739900"/>
            <a:ext cx="6038850" cy="4019550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0263" y="557213"/>
            <a:ext cx="10058400" cy="27654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  <a:t>Задание 1</a:t>
            </a:r>
            <a:r>
              <a:rPr lang="en-US" sz="3100" dirty="0" smtClean="0">
                <a:solidFill>
                  <a:schemeClr val="tx1">
                    <a:lumMod val="50000"/>
                  </a:schemeClr>
                </a:solidFill>
              </a:rPr>
              <a:t>:</a:t>
            </a:r>
            <a:br>
              <a:rPr lang="en-US" sz="31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3100" dirty="0">
                <a:solidFill>
                  <a:schemeClr val="tx1">
                    <a:lumMod val="50000"/>
                  </a:schemeClr>
                </a:solidFill>
              </a:rPr>
              <a:t>Вставьте подходящие по смыслу слова, выбрав их из взятых в скобки. Над каждым существительным надпишите, какое оно – собственное или </a:t>
            </a:r>
            <a: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  <a:t>нарицательное</a:t>
            </a:r>
            <a:r>
              <a:rPr lang="en-US" sz="3100" dirty="0">
                <a:solidFill>
                  <a:schemeClr val="tx1">
                    <a:lumMod val="50000"/>
                  </a:schemeClr>
                </a:solidFill>
              </a:rPr>
              <a:t>.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830263" y="3022600"/>
            <a:ext cx="10404475" cy="270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>
                <a:latin typeface="Segoe Print" pitchFamily="2" charset="0"/>
                <a:ea typeface="Calibri" pitchFamily="34" charset="0"/>
                <a:cs typeface="Times New Roman" pitchFamily="18" charset="0"/>
              </a:rPr>
              <a:t>1. Город, птица, теплоход («Орёл», Орёл, орёл)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>
                <a:latin typeface="Segoe Print" pitchFamily="2" charset="0"/>
                <a:ea typeface="Calibri" pitchFamily="34" charset="0"/>
                <a:cs typeface="Times New Roman" pitchFamily="18" charset="0"/>
              </a:rPr>
              <a:t>2. Журнал, яркий («Огонёк», Огонёк)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>
                <a:latin typeface="Segoe Print" pitchFamily="2" charset="0"/>
                <a:ea typeface="Calibri" pitchFamily="34" charset="0"/>
                <a:cs typeface="Times New Roman" pitchFamily="18" charset="0"/>
              </a:rPr>
              <a:t>3. Китобойная, флотилия, громкая («Слава», слава)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>
                <a:latin typeface="Segoe Print" pitchFamily="2" charset="0"/>
                <a:ea typeface="Calibri" pitchFamily="34" charset="0"/>
                <a:cs typeface="Times New Roman" pitchFamily="18" charset="0"/>
              </a:rPr>
              <a:t>4. Коренной, комфортабельный («Москвич», Москвич)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>
                <a:latin typeface="Segoe Print" pitchFamily="2" charset="0"/>
                <a:ea typeface="Calibri" pitchFamily="34" charset="0"/>
                <a:cs typeface="Times New Roman" pitchFamily="18" charset="0"/>
              </a:rPr>
              <a:t>5. Телевизор, спортивный («Рекорд», рекорд)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830263" y="557213"/>
            <a:ext cx="10058400" cy="27654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  <a:t>Задание 2</a:t>
            </a:r>
            <a:r>
              <a:rPr lang="en-US" sz="3100" dirty="0" smtClean="0">
                <a:solidFill>
                  <a:schemeClr val="tx1">
                    <a:lumMod val="50000"/>
                  </a:schemeClr>
                </a:solidFill>
              </a:rPr>
              <a:t>:</a:t>
            </a:r>
            <a:br>
              <a:rPr lang="en-US" sz="31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3100" dirty="0">
                <a:solidFill>
                  <a:schemeClr val="tx1">
                    <a:lumMod val="50000"/>
                  </a:schemeClr>
                </a:solidFill>
              </a:rPr>
              <a:t>Запишите имена собственные и нарицательные, раскрывая </a:t>
            </a:r>
            <a: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  <a:t>скобки.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830263" y="3022600"/>
            <a:ext cx="10404475" cy="210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>
                <a:latin typeface="Segoe Print" pitchFamily="2" charset="0"/>
              </a:rPr>
              <a:t>(З,з)евс,  (Р,р)усалка,  (С,с)обака,  (П,п)ушкин,  (В,в)ишня,  (М,м)ария,  (Л,л)ондон,  (Б,б)ельгия, (О,о)зеро, (Д,д)он, (У,у)лица имени (С,с)имонова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830263" y="1387475"/>
            <a:ext cx="10058400" cy="27654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  <a:t>Задание 3</a:t>
            </a:r>
            <a:r>
              <a:rPr lang="en-US" sz="3100" dirty="0" smtClean="0">
                <a:solidFill>
                  <a:schemeClr val="tx1">
                    <a:lumMod val="50000"/>
                  </a:schemeClr>
                </a:solidFill>
              </a:rPr>
              <a:t>:</a:t>
            </a:r>
            <a:br>
              <a:rPr lang="en-US" sz="31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3100" dirty="0">
                <a:solidFill>
                  <a:schemeClr val="tx1">
                    <a:lumMod val="50000"/>
                  </a:schemeClr>
                </a:solidFill>
              </a:rPr>
              <a:t>Рассмотрите, как пишутся на конверте адреса получателя и отправителя. Выпишите имена </a:t>
            </a:r>
            <a: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  <a:t>собственные.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830263" y="3036888"/>
          <a:ext cx="10835048" cy="246267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417524"/>
                <a:gridCol w="5417524"/>
              </a:tblGrid>
              <a:tr h="24626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2"/>
                          </a:solidFill>
                          <a:effectLst/>
                        </a:rPr>
                        <a:t>Отправитель: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2"/>
                          </a:solidFill>
                          <a:effectLst/>
                        </a:rPr>
                        <a:t>165012, г. Москва, пр. Мира, д. 10, кв.23. </a:t>
                      </a:r>
                      <a:endParaRPr lang="ru-RU" sz="2400" dirty="0" smtClean="0">
                        <a:solidFill>
                          <a:schemeClr val="tx2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2"/>
                          </a:solidFill>
                          <a:effectLst/>
                        </a:rPr>
                        <a:t>Серову </a:t>
                      </a:r>
                      <a:r>
                        <a:rPr lang="ru-RU" sz="2400" dirty="0">
                          <a:solidFill>
                            <a:schemeClr val="tx2"/>
                          </a:solidFill>
                          <a:effectLst/>
                        </a:rPr>
                        <a:t>Павлу Сергеевичу</a:t>
                      </a:r>
                      <a:endParaRPr lang="ru-RU" sz="240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2"/>
                          </a:solidFill>
                          <a:effectLst/>
                        </a:rPr>
                        <a:t>Получатель</a:t>
                      </a:r>
                      <a:r>
                        <a:rPr lang="ru-RU" sz="2400" dirty="0">
                          <a:solidFill>
                            <a:schemeClr val="tx2"/>
                          </a:solidFill>
                          <a:effectLst/>
                        </a:rPr>
                        <a:t>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2"/>
                          </a:solidFill>
                          <a:effectLst/>
                        </a:rPr>
                        <a:t>482350, г. Самара, ул. Речная, д. 5, кв.17.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2"/>
                          </a:solidFill>
                          <a:effectLst/>
                        </a:rPr>
                        <a:t>От </a:t>
                      </a:r>
                      <a:r>
                        <a:rPr lang="ru-RU" sz="2400" dirty="0">
                          <a:solidFill>
                            <a:schemeClr val="tx2"/>
                          </a:solidFill>
                          <a:effectLst/>
                        </a:rPr>
                        <a:t>Петрова Николая Ивановича</a:t>
                      </a:r>
                      <a:endParaRPr lang="ru-RU" sz="2400" dirty="0">
                        <a:solidFill>
                          <a:schemeClr val="tx2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sz="half" idx="1"/>
          </p:nvPr>
        </p:nvSpPr>
        <p:spPr>
          <a:xfrm>
            <a:off x="382588" y="1825625"/>
            <a:ext cx="4954587" cy="4187825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Clr>
                <a:srgbClr val="9A5315"/>
              </a:buClr>
              <a:buFont typeface="Arial" panose="020B0604020202020204" pitchFamily="34" charset="0"/>
              <a:buNone/>
              <a:defRPr/>
            </a:pPr>
            <a:endParaRPr lang="ru-RU" b="1" dirty="0" smtClean="0"/>
          </a:p>
          <a:p>
            <a:pPr marL="0" indent="0" algn="ctr" fontAlgn="auto">
              <a:spcAft>
                <a:spcPts val="0"/>
              </a:spcAft>
              <a:buClr>
                <a:srgbClr val="9A5315"/>
              </a:buClr>
              <a:buFont typeface="Arial" panose="020B0604020202020204" pitchFamily="34" charset="0"/>
              <a:buNone/>
              <a:defRPr/>
            </a:pPr>
            <a:endParaRPr lang="ru-RU" b="1" dirty="0" smtClean="0"/>
          </a:p>
          <a:p>
            <a:pPr marL="0" indent="0" algn="ctr" fontAlgn="auto">
              <a:spcAft>
                <a:spcPts val="0"/>
              </a:spcAft>
              <a:buClr>
                <a:srgbClr val="9A5315"/>
              </a:buClr>
              <a:buFont typeface="Arial" panose="020B0604020202020204" pitchFamily="34" charset="0"/>
              <a:buNone/>
              <a:defRPr/>
            </a:pPr>
            <a:r>
              <a:rPr lang="ru-RU" b="1" dirty="0" smtClean="0">
                <a:latin typeface="+mj-lt"/>
              </a:rPr>
              <a:t>ВТОРАЯ </a:t>
            </a:r>
            <a:r>
              <a:rPr lang="ru-RU" b="1" dirty="0">
                <a:latin typeface="+mj-lt"/>
              </a:rPr>
              <a:t>СТАНЦИЯ: </a:t>
            </a:r>
            <a:endParaRPr lang="ru-RU" b="1" dirty="0" smtClean="0">
              <a:latin typeface="+mj-lt"/>
            </a:endParaRPr>
          </a:p>
          <a:p>
            <a:pPr marL="0" indent="0" algn="ctr" fontAlgn="auto">
              <a:spcAft>
                <a:spcPts val="0"/>
              </a:spcAft>
              <a:buClr>
                <a:srgbClr val="9A5315"/>
              </a:buClr>
              <a:buFont typeface="Arial" panose="020B0604020202020204" pitchFamily="34" charset="0"/>
              <a:buNone/>
              <a:defRPr/>
            </a:pPr>
            <a:r>
              <a:rPr lang="ru-RU" b="1" dirty="0">
                <a:latin typeface="+mj-lt"/>
              </a:rPr>
              <a:t>«Правописание суффиксов </a:t>
            </a:r>
            <a:endParaRPr lang="ru-RU" b="1" dirty="0" smtClean="0">
              <a:latin typeface="+mj-lt"/>
            </a:endParaRPr>
          </a:p>
          <a:p>
            <a:pPr marL="0" indent="0" algn="ctr" fontAlgn="auto">
              <a:spcAft>
                <a:spcPts val="0"/>
              </a:spcAft>
              <a:buClr>
                <a:srgbClr val="9A5315"/>
              </a:buClr>
              <a:buFont typeface="Arial" panose="020B0604020202020204" pitchFamily="34" charset="0"/>
              <a:buNone/>
              <a:defRPr/>
            </a:pPr>
            <a:r>
              <a:rPr lang="ru-RU" b="1" dirty="0" smtClean="0">
                <a:latin typeface="+mj-lt"/>
              </a:rPr>
              <a:t>–чик-, </a:t>
            </a:r>
            <a:r>
              <a:rPr lang="ru-RU" b="1" dirty="0">
                <a:latin typeface="+mj-lt"/>
              </a:rPr>
              <a:t>-</a:t>
            </a:r>
            <a:r>
              <a:rPr lang="ru-RU" b="1" dirty="0" err="1">
                <a:latin typeface="+mj-lt"/>
              </a:rPr>
              <a:t>щик</a:t>
            </a:r>
            <a:r>
              <a:rPr lang="ru-RU" b="1" dirty="0">
                <a:latin typeface="+mj-lt"/>
              </a:rPr>
              <a:t>-, -</a:t>
            </a:r>
            <a:r>
              <a:rPr lang="ru-RU" b="1" dirty="0" err="1">
                <a:latin typeface="+mj-lt"/>
              </a:rPr>
              <a:t>ек</a:t>
            </a:r>
            <a:r>
              <a:rPr lang="ru-RU" b="1" dirty="0">
                <a:latin typeface="+mj-lt"/>
              </a:rPr>
              <a:t>-, -</a:t>
            </a:r>
            <a:r>
              <a:rPr lang="ru-RU" b="1" dirty="0" err="1">
                <a:latin typeface="+mj-lt"/>
              </a:rPr>
              <a:t>ик</a:t>
            </a:r>
            <a:r>
              <a:rPr lang="ru-RU" b="1" dirty="0">
                <a:latin typeface="+mj-lt"/>
              </a:rPr>
              <a:t>-»</a:t>
            </a:r>
            <a:endParaRPr lang="ru-RU" dirty="0">
              <a:solidFill>
                <a:srgbClr val="9A5315"/>
              </a:solidFill>
              <a:latin typeface="+mj-lt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l="8994" t="2824" r="8994" b="2824"/>
          <a:stretch>
            <a:fillRect/>
          </a:stretch>
        </p:blipFill>
        <p:spPr>
          <a:xfrm>
            <a:off x="6191250" y="1624013"/>
            <a:ext cx="5735638" cy="4214812"/>
          </a:xfr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830263" y="1293813"/>
            <a:ext cx="10058400" cy="224631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  <a:t>Задание 1</a:t>
            </a:r>
            <a:r>
              <a:rPr lang="en-US" sz="3100" dirty="0" smtClean="0">
                <a:solidFill>
                  <a:schemeClr val="tx1">
                    <a:lumMod val="50000"/>
                  </a:schemeClr>
                </a:solidFill>
              </a:rPr>
              <a:t>:</a:t>
            </a:r>
            <a:br>
              <a:rPr lang="en-US" sz="31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3100" dirty="0">
                <a:solidFill>
                  <a:schemeClr val="tx1">
                    <a:lumMod val="50000"/>
                  </a:schemeClr>
                </a:solidFill>
              </a:rPr>
              <a:t>Спишите слова, вставьте пропущенные буквы, обозначьте </a:t>
            </a:r>
            <a: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  <a:t>орфограмму.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830263" y="2655888"/>
            <a:ext cx="10404475" cy="307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Segoe Print" pitchFamily="2" charset="0"/>
              </a:rPr>
              <a:t>а) Достав..ик, гарпун..ик, автоответ..ик, груз..ик, затвор..ик, барабан..ик, зенит..ик, перебеж..ик, черпаль..ик.</a:t>
            </a:r>
          </a:p>
          <a:p>
            <a:endParaRPr lang="ru-RU" sz="2800">
              <a:latin typeface="Segoe Print" pitchFamily="2" charset="0"/>
            </a:endParaRPr>
          </a:p>
          <a:p>
            <a:r>
              <a:rPr lang="ru-RU" sz="2800">
                <a:latin typeface="Segoe Print" pitchFamily="2" charset="0"/>
              </a:rPr>
              <a:t>б) Ключ..к,  горош..к, порож..к, листоч..к, оладуш..к, работнич..к, человеч..к. рот..к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830263" y="1293813"/>
            <a:ext cx="10058400" cy="224631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  <a:t>Задание 2</a:t>
            </a:r>
            <a:r>
              <a:rPr lang="en-US" sz="3100" dirty="0" smtClean="0">
                <a:solidFill>
                  <a:schemeClr val="tx1">
                    <a:lumMod val="50000"/>
                  </a:schemeClr>
                </a:solidFill>
              </a:rPr>
              <a:t>:</a:t>
            </a:r>
            <a:br>
              <a:rPr lang="en-US" sz="31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sz="3100" dirty="0">
                <a:solidFill>
                  <a:schemeClr val="tx1">
                    <a:lumMod val="50000"/>
                  </a:schemeClr>
                </a:solidFill>
              </a:rPr>
              <a:t>Спишите слова, вставьте пропущенные буквы, обозначьте </a:t>
            </a:r>
            <a:r>
              <a:rPr lang="ru-RU" sz="3100" dirty="0" smtClean="0">
                <a:solidFill>
                  <a:schemeClr val="tx1">
                    <a:lumMod val="50000"/>
                  </a:schemeClr>
                </a:solidFill>
              </a:rPr>
              <a:t>орфограмму.</a:t>
            </a: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50000"/>
                  </a:schemeClr>
                </a:solidFill>
              </a:rPr>
            </a:b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830263" y="2655888"/>
            <a:ext cx="10404475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latin typeface="Segoe Print" pitchFamily="2" charset="0"/>
              </a:rPr>
              <a:t>а) Донос..ик, извоз..ик, крендел..ик, мехов..ик, пересказ..ик, плакал..ик, смаз..ик, рез..ик, фонар..ик</a:t>
            </a:r>
          </a:p>
          <a:p>
            <a:endParaRPr lang="ru-RU" sz="2800">
              <a:latin typeface="Segoe Print" pitchFamily="2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>
                <a:latin typeface="Segoe Print" pitchFamily="2" charset="0"/>
              </a:rPr>
              <a:t>б) Ёж..к, карандаш..к, мешоч..к, замоч..к, час..к, кот..к, носоч..к, стол..к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24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Nature Illustration 16x9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atureIllustration_16x9_TP103431353.potx" id="{8A6F2D2F-6FDF-40AD-A2FC-E20AC28411A7}" vid="{0B84DAD3-D477-4488-8A04-91C293FC61C2}"/>
    </a:ext>
  </a:extLst>
</a:theme>
</file>

<file path=ppt/theme/theme2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"/>
        <a:cs typeface=""/>
      </a:majorFont>
      <a:minorFont>
        <a:latin typeface="Segoe Prin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Цветная презентация, посвященная природе, представленная в альбомной ориентации (широкоэкранный формат)</Template>
  <TotalTime>0</TotalTime>
  <Words>929</Words>
  <Application>Microsoft Office PowerPoint</Application>
  <PresentationFormat>Широкоэкранный</PresentationFormat>
  <Paragraphs>88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3" baseType="lpstr">
      <vt:lpstr>Arial</vt:lpstr>
      <vt:lpstr>Calibri</vt:lpstr>
      <vt:lpstr>Segoe Print</vt:lpstr>
      <vt:lpstr>Times New Roman</vt:lpstr>
      <vt:lpstr>Wingdings</vt:lpstr>
      <vt:lpstr>Nature Illustration 16x9</vt:lpstr>
      <vt:lpstr>ПУТЕШЕСТВИЕ ПО СТРАНЕ ИМЁН СУЩЕСТВИТЕЛЬНЫХ 5 класс    </vt:lpstr>
      <vt:lpstr>Цели:</vt:lpstr>
      <vt:lpstr>Путешествие начинается…</vt:lpstr>
      <vt:lpstr>Задание 1:  Вставьте подходящие по смыслу слова, выбрав их из взятых в скобки. Над каждым существительным надпишите, какое оно – собственное или нарицательное. </vt:lpstr>
      <vt:lpstr>Задание 2:  Запишите имена собственные и нарицательные, раскрывая скобки.  </vt:lpstr>
      <vt:lpstr>Задание 3:  Рассмотрите, как пишутся на конверте адреса получателя и отправителя. Выпишите имена собственные.   </vt:lpstr>
      <vt:lpstr>Презентация PowerPoint</vt:lpstr>
      <vt:lpstr>Задание 1:  Спишите слова, вставьте пропущенные буквы, обозначьте орфограмму.   </vt:lpstr>
      <vt:lpstr>Задание 2:  Спишите слова, вставьте пропущенные буквы, обозначьте орфограмму.   </vt:lpstr>
      <vt:lpstr>Задание 3:  Спишите слова, вставьте пропущенные буквы, обозначьте орфограмму.   </vt:lpstr>
      <vt:lpstr>Презентация PowerPoint</vt:lpstr>
      <vt:lpstr>Задание 1:  Запишите слова, раскрывая скобки.   </vt:lpstr>
      <vt:lpstr>Задание 2:  Запишите слова, раскрывая скобки.   </vt:lpstr>
      <vt:lpstr>Задание 3:  Запишите слова, раскрывая скобки.   </vt:lpstr>
      <vt:lpstr>Презентация PowerPoint</vt:lpstr>
      <vt:lpstr>Задание для 1 команды: Просклоняйте существительное темя,  выделите окончания.  Задание для 2 команды: Просклоняйте существительное бремя,  выделите окончания.  Задание для 3 команды: Просклоняйте существительное вымя, выделите окончания.    </vt:lpstr>
      <vt:lpstr>Презентация PowerPoint</vt:lpstr>
      <vt:lpstr> Задание 1:  Е или И?    </vt:lpstr>
      <vt:lpstr> Задание 2:  Е или И?    </vt:lpstr>
      <vt:lpstr> Задание 3:  Е или И?    </vt:lpstr>
      <vt:lpstr>Презентация PowerPoint</vt:lpstr>
      <vt:lpstr>Задание 1:  Вставьте пропущенные буквы, подберите и запишите проверочные слова, где это возможно  </vt:lpstr>
      <vt:lpstr>Задание 2:  Вставьте пропущенные буквы, подберите и запишите проверочные слова, где это возможно  </vt:lpstr>
      <vt:lpstr>Задание 3:  Вставьте пропущенные буквы, подберите и запишите проверочные слова, где это возможно  </vt:lpstr>
      <vt:lpstr>Презентация PowerPoint</vt:lpstr>
      <vt:lpstr>На экране для каждой группы  записано по 6 слов. Перепишите, над каждым словом правильно поставьте ударение  Слова для 1 команды: Каталог, намерение, шофёры, дремота, опека, документ  Слова для 2 команды: Квартал, ходатайство, щавель, свёкла, форзац, столяр  Слова для 3 команды: Торты, афера, цемент, обеспечение, жалюзи, феномен     </vt:lpstr>
      <vt:lpstr>Вот и подошло к концу наше путешествие по Удивительной Стране имён существительных…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ПО СТРАНЕ ИМЁН СУЩЕСТВИТЕЛЬНЫХ (урок–повторение пройденного материала в 5 классе)    </dc:title>
  <dc:creator/>
  <cp:keywords/>
  <cp:lastModifiedBy/>
  <cp:revision>2</cp:revision>
  <dcterms:created xsi:type="dcterms:W3CDTF">2014-10-22T15:46:00Z</dcterms:created>
  <dcterms:modified xsi:type="dcterms:W3CDTF">2017-12-14T10:47:23Z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TC034313779991</vt:lpwstr>
  </property>
</Properties>
</file>