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96" r:id="rId1"/>
  </p:sldMasterIdLst>
  <p:sldIdLst>
    <p:sldId id="256" r:id="rId2"/>
    <p:sldId id="258" r:id="rId3"/>
    <p:sldId id="259" r:id="rId4"/>
    <p:sldId id="263" r:id="rId5"/>
    <p:sldId id="264" r:id="rId6"/>
    <p:sldId id="265" r:id="rId7"/>
    <p:sldId id="267" r:id="rId8"/>
    <p:sldId id="260" r:id="rId9"/>
    <p:sldId id="268" r:id="rId10"/>
    <p:sldId id="261" r:id="rId11"/>
    <p:sldId id="262" r:id="rId12"/>
    <p:sldId id="269" r:id="rId13"/>
    <p:sldId id="270" r:id="rId14"/>
    <p:sldId id="271" r:id="rId15"/>
    <p:sldId id="272" r:id="rId16"/>
    <p:sldId id="273" r:id="rId17"/>
    <p:sldId id="274" r:id="rId18"/>
    <p:sldId id="275" r:id="rId1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DA37D80-6434-44D0-A028-1B22A696006F}" styleName="Светлый стиль 3 -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1" d="100"/>
          <a:sy n="91" d="100"/>
        </p:scale>
        <p:origin x="-960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90" d="100"/>
        <a:sy n="9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18D4F83-5095-4110-9EB5-E4604967FF44}" type="doc">
      <dgm:prSet loTypeId="urn:microsoft.com/office/officeart/2005/8/layout/hierarchy1" loCatId="hierarchy" qsTypeId="urn:microsoft.com/office/officeart/2005/8/quickstyle/3d2" qsCatId="3D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B418131F-77FB-46A3-9DFA-02EE5A9CC9AA}">
      <dgm:prSet phldrT="[Текст]" custT="1"/>
      <dgm:spPr/>
      <dgm:t>
        <a:bodyPr/>
        <a:lstStyle/>
        <a:p>
          <a:pPr algn="ctr"/>
          <a:r>
            <a:rPr lang="ru-RU" sz="6000" smtClean="0"/>
            <a:t>Морфологические признаки слов</a:t>
          </a:r>
          <a:endParaRPr lang="ru-RU" sz="6000" dirty="0"/>
        </a:p>
      </dgm:t>
    </dgm:pt>
    <dgm:pt modelId="{A2D93008-93B6-4884-99C7-073EEA0B3740}" type="parTrans" cxnId="{F9DAE9DF-6587-459A-8401-FE5371A93903}">
      <dgm:prSet/>
      <dgm:spPr/>
      <dgm:t>
        <a:bodyPr/>
        <a:lstStyle/>
        <a:p>
          <a:endParaRPr lang="ru-RU"/>
        </a:p>
      </dgm:t>
    </dgm:pt>
    <dgm:pt modelId="{11FB1B19-BAC1-485E-88C5-CD70CFABDF75}" type="sibTrans" cxnId="{F9DAE9DF-6587-459A-8401-FE5371A93903}">
      <dgm:prSet/>
      <dgm:spPr/>
      <dgm:t>
        <a:bodyPr/>
        <a:lstStyle/>
        <a:p>
          <a:endParaRPr lang="ru-RU"/>
        </a:p>
      </dgm:t>
    </dgm:pt>
    <dgm:pt modelId="{996DD691-C249-4E93-BD50-262883834C73}">
      <dgm:prSet phldrT="[Текст]" custT="1"/>
      <dgm:spPr/>
      <dgm:t>
        <a:bodyPr/>
        <a:lstStyle/>
        <a:p>
          <a:r>
            <a:rPr lang="ru-RU" sz="4000" dirty="0" smtClean="0"/>
            <a:t>постоянные – те, которые НЕ меняются </a:t>
          </a:r>
          <a:endParaRPr lang="ru-RU" sz="4000" dirty="0"/>
        </a:p>
      </dgm:t>
    </dgm:pt>
    <dgm:pt modelId="{D4C738E3-A364-4BA5-A4AD-744DD92FF93E}" type="parTrans" cxnId="{D38AA752-161C-4F27-B298-61864EBD107B}">
      <dgm:prSet/>
      <dgm:spPr/>
      <dgm:t>
        <a:bodyPr/>
        <a:lstStyle/>
        <a:p>
          <a:endParaRPr lang="ru-RU"/>
        </a:p>
      </dgm:t>
    </dgm:pt>
    <dgm:pt modelId="{EEC3DF15-F376-4C5A-910F-5641083CDBB1}" type="sibTrans" cxnId="{D38AA752-161C-4F27-B298-61864EBD107B}">
      <dgm:prSet/>
      <dgm:spPr/>
      <dgm:t>
        <a:bodyPr/>
        <a:lstStyle/>
        <a:p>
          <a:endParaRPr lang="ru-RU"/>
        </a:p>
      </dgm:t>
    </dgm:pt>
    <dgm:pt modelId="{417AC9FE-41F8-4461-9E20-894946CD9F5E}">
      <dgm:prSet phldrT="[Текст]" custT="1"/>
      <dgm:spPr/>
      <dgm:t>
        <a:bodyPr/>
        <a:lstStyle/>
        <a:p>
          <a:r>
            <a:rPr lang="ru-RU" sz="4000" dirty="0" smtClean="0"/>
            <a:t>непостоянные – те, которые меняются</a:t>
          </a:r>
          <a:endParaRPr lang="ru-RU" sz="4000" dirty="0"/>
        </a:p>
      </dgm:t>
    </dgm:pt>
    <dgm:pt modelId="{67A90280-1C06-4026-A965-8A2D581142F0}" type="parTrans" cxnId="{F07E5AE2-A5C5-4B81-A7DA-75BAAA859822}">
      <dgm:prSet/>
      <dgm:spPr/>
      <dgm:t>
        <a:bodyPr/>
        <a:lstStyle/>
        <a:p>
          <a:endParaRPr lang="ru-RU"/>
        </a:p>
      </dgm:t>
    </dgm:pt>
    <dgm:pt modelId="{2165148E-B184-4C45-A3AB-90BA04C8263D}" type="sibTrans" cxnId="{F07E5AE2-A5C5-4B81-A7DA-75BAAA859822}">
      <dgm:prSet/>
      <dgm:spPr/>
      <dgm:t>
        <a:bodyPr/>
        <a:lstStyle/>
        <a:p>
          <a:endParaRPr lang="ru-RU"/>
        </a:p>
      </dgm:t>
    </dgm:pt>
    <dgm:pt modelId="{F1B92A22-FC22-4C00-B15D-E18A2EE4A850}" type="pres">
      <dgm:prSet presAssocID="{D18D4F83-5095-4110-9EB5-E4604967FF44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9D780E16-F5B7-4DDA-9E6F-169F7771846F}" type="pres">
      <dgm:prSet presAssocID="{B418131F-77FB-46A3-9DFA-02EE5A9CC9AA}" presName="hierRoot1" presStyleCnt="0"/>
      <dgm:spPr/>
    </dgm:pt>
    <dgm:pt modelId="{FBBA21AB-E7BC-401B-9FC8-696E6FCAB694}" type="pres">
      <dgm:prSet presAssocID="{B418131F-77FB-46A3-9DFA-02EE5A9CC9AA}" presName="composite" presStyleCnt="0"/>
      <dgm:spPr/>
    </dgm:pt>
    <dgm:pt modelId="{A9E026BA-D18A-44BE-8517-D93FD5E492A0}" type="pres">
      <dgm:prSet presAssocID="{B418131F-77FB-46A3-9DFA-02EE5A9CC9AA}" presName="background" presStyleLbl="node0" presStyleIdx="0" presStyleCnt="1"/>
      <dgm:spPr/>
    </dgm:pt>
    <dgm:pt modelId="{A1835B61-929D-490C-B7F3-FC18E8784ECB}" type="pres">
      <dgm:prSet presAssocID="{B418131F-77FB-46A3-9DFA-02EE5A9CC9AA}" presName="text" presStyleLbl="fgAcc0" presStyleIdx="0" presStyleCnt="1" custScaleX="319117" custScaleY="122013" custLinFactNeighborX="21" custLinFactNeighborY="-6944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BD8D0F8-B490-4F6F-AAE7-388ABA8ED944}" type="pres">
      <dgm:prSet presAssocID="{B418131F-77FB-46A3-9DFA-02EE5A9CC9AA}" presName="hierChild2" presStyleCnt="0"/>
      <dgm:spPr/>
    </dgm:pt>
    <dgm:pt modelId="{12929008-1279-41B7-9E61-A6E304F7D2A7}" type="pres">
      <dgm:prSet presAssocID="{D4C738E3-A364-4BA5-A4AD-744DD92FF93E}" presName="Name10" presStyleLbl="parChTrans1D2" presStyleIdx="0" presStyleCnt="2"/>
      <dgm:spPr/>
      <dgm:t>
        <a:bodyPr/>
        <a:lstStyle/>
        <a:p>
          <a:endParaRPr lang="ru-RU"/>
        </a:p>
      </dgm:t>
    </dgm:pt>
    <dgm:pt modelId="{E0BC68F3-5358-41D5-9976-ED79CAC8E67A}" type="pres">
      <dgm:prSet presAssocID="{996DD691-C249-4E93-BD50-262883834C73}" presName="hierRoot2" presStyleCnt="0"/>
      <dgm:spPr/>
    </dgm:pt>
    <dgm:pt modelId="{A52C751D-0CBC-4A3D-BEE2-935A67B4FF2A}" type="pres">
      <dgm:prSet presAssocID="{996DD691-C249-4E93-BD50-262883834C73}" presName="composite2" presStyleCnt="0"/>
      <dgm:spPr/>
    </dgm:pt>
    <dgm:pt modelId="{30BE2976-8E59-4499-B29F-67B5DBB8A233}" type="pres">
      <dgm:prSet presAssocID="{996DD691-C249-4E93-BD50-262883834C73}" presName="background2" presStyleLbl="node2" presStyleIdx="0" presStyleCnt="2"/>
      <dgm:spPr/>
    </dgm:pt>
    <dgm:pt modelId="{36A90FD5-A32E-4BBC-A984-45D89DF01468}" type="pres">
      <dgm:prSet presAssocID="{996DD691-C249-4E93-BD50-262883834C73}" presName="text2" presStyleLbl="fgAcc2" presStyleIdx="0" presStyleCnt="2" custScaleX="171927" custLinFactNeighborX="-43309" custLinFactNeighborY="284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9638CD7-C01B-4188-AA45-6CFB28E9FB00}" type="pres">
      <dgm:prSet presAssocID="{996DD691-C249-4E93-BD50-262883834C73}" presName="hierChild3" presStyleCnt="0"/>
      <dgm:spPr/>
    </dgm:pt>
    <dgm:pt modelId="{FF26F495-2E12-4767-98DE-D0D573E7C0CC}" type="pres">
      <dgm:prSet presAssocID="{67A90280-1C06-4026-A965-8A2D581142F0}" presName="Name10" presStyleLbl="parChTrans1D2" presStyleIdx="1" presStyleCnt="2"/>
      <dgm:spPr/>
      <dgm:t>
        <a:bodyPr/>
        <a:lstStyle/>
        <a:p>
          <a:endParaRPr lang="ru-RU"/>
        </a:p>
      </dgm:t>
    </dgm:pt>
    <dgm:pt modelId="{D03781E2-38F1-41FF-8B6A-AF027ABA7DED}" type="pres">
      <dgm:prSet presAssocID="{417AC9FE-41F8-4461-9E20-894946CD9F5E}" presName="hierRoot2" presStyleCnt="0"/>
      <dgm:spPr/>
    </dgm:pt>
    <dgm:pt modelId="{F7C47233-FC33-420C-9056-97FEA5A68908}" type="pres">
      <dgm:prSet presAssocID="{417AC9FE-41F8-4461-9E20-894946CD9F5E}" presName="composite2" presStyleCnt="0"/>
      <dgm:spPr/>
    </dgm:pt>
    <dgm:pt modelId="{5491C164-8A1D-4054-8B93-E4B819C0A044}" type="pres">
      <dgm:prSet presAssocID="{417AC9FE-41F8-4461-9E20-894946CD9F5E}" presName="background2" presStyleLbl="node2" presStyleIdx="1" presStyleCnt="2"/>
      <dgm:spPr/>
    </dgm:pt>
    <dgm:pt modelId="{CDD4CD49-8E4C-462B-BB63-763305660D1F}" type="pres">
      <dgm:prSet presAssocID="{417AC9FE-41F8-4461-9E20-894946CD9F5E}" presName="text2" presStyleLbl="fgAcc2" presStyleIdx="1" presStyleCnt="2" custScaleX="171924" custLinFactNeighborX="48468" custLinFactNeighborY="-158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3DFE459-47CA-4101-BCF5-6DE6C971BEA9}" type="pres">
      <dgm:prSet presAssocID="{417AC9FE-41F8-4461-9E20-894946CD9F5E}" presName="hierChild3" presStyleCnt="0"/>
      <dgm:spPr/>
    </dgm:pt>
  </dgm:ptLst>
  <dgm:cxnLst>
    <dgm:cxn modelId="{F9DAE9DF-6587-459A-8401-FE5371A93903}" srcId="{D18D4F83-5095-4110-9EB5-E4604967FF44}" destId="{B418131F-77FB-46A3-9DFA-02EE5A9CC9AA}" srcOrd="0" destOrd="0" parTransId="{A2D93008-93B6-4884-99C7-073EEA0B3740}" sibTransId="{11FB1B19-BAC1-485E-88C5-CD70CFABDF75}"/>
    <dgm:cxn modelId="{1A814CF0-4625-4E42-84E8-856190F5C849}" type="presOf" srcId="{D18D4F83-5095-4110-9EB5-E4604967FF44}" destId="{F1B92A22-FC22-4C00-B15D-E18A2EE4A850}" srcOrd="0" destOrd="0" presId="urn:microsoft.com/office/officeart/2005/8/layout/hierarchy1"/>
    <dgm:cxn modelId="{F07E5AE2-A5C5-4B81-A7DA-75BAAA859822}" srcId="{B418131F-77FB-46A3-9DFA-02EE5A9CC9AA}" destId="{417AC9FE-41F8-4461-9E20-894946CD9F5E}" srcOrd="1" destOrd="0" parTransId="{67A90280-1C06-4026-A965-8A2D581142F0}" sibTransId="{2165148E-B184-4C45-A3AB-90BA04C8263D}"/>
    <dgm:cxn modelId="{1D6DE5B6-0FFE-4CAD-B0CE-0159D88519B8}" type="presOf" srcId="{417AC9FE-41F8-4461-9E20-894946CD9F5E}" destId="{CDD4CD49-8E4C-462B-BB63-763305660D1F}" srcOrd="0" destOrd="0" presId="urn:microsoft.com/office/officeart/2005/8/layout/hierarchy1"/>
    <dgm:cxn modelId="{59236CD5-4E47-46B9-9712-F7A6CAF20A6E}" type="presOf" srcId="{67A90280-1C06-4026-A965-8A2D581142F0}" destId="{FF26F495-2E12-4767-98DE-D0D573E7C0CC}" srcOrd="0" destOrd="0" presId="urn:microsoft.com/office/officeart/2005/8/layout/hierarchy1"/>
    <dgm:cxn modelId="{D38AA752-161C-4F27-B298-61864EBD107B}" srcId="{B418131F-77FB-46A3-9DFA-02EE5A9CC9AA}" destId="{996DD691-C249-4E93-BD50-262883834C73}" srcOrd="0" destOrd="0" parTransId="{D4C738E3-A364-4BA5-A4AD-744DD92FF93E}" sibTransId="{EEC3DF15-F376-4C5A-910F-5641083CDBB1}"/>
    <dgm:cxn modelId="{197CE705-0872-4241-981B-AF71B19C38D2}" type="presOf" srcId="{D4C738E3-A364-4BA5-A4AD-744DD92FF93E}" destId="{12929008-1279-41B7-9E61-A6E304F7D2A7}" srcOrd="0" destOrd="0" presId="urn:microsoft.com/office/officeart/2005/8/layout/hierarchy1"/>
    <dgm:cxn modelId="{7457C0B7-225E-43D3-B6B3-D78F340E3DE8}" type="presOf" srcId="{B418131F-77FB-46A3-9DFA-02EE5A9CC9AA}" destId="{A1835B61-929D-490C-B7F3-FC18E8784ECB}" srcOrd="0" destOrd="0" presId="urn:microsoft.com/office/officeart/2005/8/layout/hierarchy1"/>
    <dgm:cxn modelId="{B5ADBDAC-18D5-4E3A-B828-6E37B1299BA8}" type="presOf" srcId="{996DD691-C249-4E93-BD50-262883834C73}" destId="{36A90FD5-A32E-4BBC-A984-45D89DF01468}" srcOrd="0" destOrd="0" presId="urn:microsoft.com/office/officeart/2005/8/layout/hierarchy1"/>
    <dgm:cxn modelId="{8D27875A-2E6B-4B88-B1FD-FBE2DBE05666}" type="presParOf" srcId="{F1B92A22-FC22-4C00-B15D-E18A2EE4A850}" destId="{9D780E16-F5B7-4DDA-9E6F-169F7771846F}" srcOrd="0" destOrd="0" presId="urn:microsoft.com/office/officeart/2005/8/layout/hierarchy1"/>
    <dgm:cxn modelId="{40A3D5A1-7376-49CD-9D0A-697A0197E0CE}" type="presParOf" srcId="{9D780E16-F5B7-4DDA-9E6F-169F7771846F}" destId="{FBBA21AB-E7BC-401B-9FC8-696E6FCAB694}" srcOrd="0" destOrd="0" presId="urn:microsoft.com/office/officeart/2005/8/layout/hierarchy1"/>
    <dgm:cxn modelId="{ABC87CC2-33D0-4F3A-AEF5-02C9479401B8}" type="presParOf" srcId="{FBBA21AB-E7BC-401B-9FC8-696E6FCAB694}" destId="{A9E026BA-D18A-44BE-8517-D93FD5E492A0}" srcOrd="0" destOrd="0" presId="urn:microsoft.com/office/officeart/2005/8/layout/hierarchy1"/>
    <dgm:cxn modelId="{78B4F0F5-20E8-4F39-9E33-46BCA5B4980B}" type="presParOf" srcId="{FBBA21AB-E7BC-401B-9FC8-696E6FCAB694}" destId="{A1835B61-929D-490C-B7F3-FC18E8784ECB}" srcOrd="1" destOrd="0" presId="urn:microsoft.com/office/officeart/2005/8/layout/hierarchy1"/>
    <dgm:cxn modelId="{259D816F-3A5E-43B0-84A8-E83ED45E5FF0}" type="presParOf" srcId="{9D780E16-F5B7-4DDA-9E6F-169F7771846F}" destId="{2BD8D0F8-B490-4F6F-AAE7-388ABA8ED944}" srcOrd="1" destOrd="0" presId="urn:microsoft.com/office/officeart/2005/8/layout/hierarchy1"/>
    <dgm:cxn modelId="{DBEF7E7E-8B5E-4726-86E1-C272F7098F17}" type="presParOf" srcId="{2BD8D0F8-B490-4F6F-AAE7-388ABA8ED944}" destId="{12929008-1279-41B7-9E61-A6E304F7D2A7}" srcOrd="0" destOrd="0" presId="urn:microsoft.com/office/officeart/2005/8/layout/hierarchy1"/>
    <dgm:cxn modelId="{C2854F43-4C91-4A93-AA9C-B1240E6383B1}" type="presParOf" srcId="{2BD8D0F8-B490-4F6F-AAE7-388ABA8ED944}" destId="{E0BC68F3-5358-41D5-9976-ED79CAC8E67A}" srcOrd="1" destOrd="0" presId="urn:microsoft.com/office/officeart/2005/8/layout/hierarchy1"/>
    <dgm:cxn modelId="{A36319CF-90DC-45F0-BF2A-990879D3EA00}" type="presParOf" srcId="{E0BC68F3-5358-41D5-9976-ED79CAC8E67A}" destId="{A52C751D-0CBC-4A3D-BEE2-935A67B4FF2A}" srcOrd="0" destOrd="0" presId="urn:microsoft.com/office/officeart/2005/8/layout/hierarchy1"/>
    <dgm:cxn modelId="{1D7F69F4-8B0C-4B7A-8C6D-9175BFC81B86}" type="presParOf" srcId="{A52C751D-0CBC-4A3D-BEE2-935A67B4FF2A}" destId="{30BE2976-8E59-4499-B29F-67B5DBB8A233}" srcOrd="0" destOrd="0" presId="urn:microsoft.com/office/officeart/2005/8/layout/hierarchy1"/>
    <dgm:cxn modelId="{49A65ED4-59E6-4280-94CA-C743D0D90D79}" type="presParOf" srcId="{A52C751D-0CBC-4A3D-BEE2-935A67B4FF2A}" destId="{36A90FD5-A32E-4BBC-A984-45D89DF01468}" srcOrd="1" destOrd="0" presId="urn:microsoft.com/office/officeart/2005/8/layout/hierarchy1"/>
    <dgm:cxn modelId="{5CDDFB74-6994-483A-9545-B509C16A561D}" type="presParOf" srcId="{E0BC68F3-5358-41D5-9976-ED79CAC8E67A}" destId="{A9638CD7-C01B-4188-AA45-6CFB28E9FB00}" srcOrd="1" destOrd="0" presId="urn:microsoft.com/office/officeart/2005/8/layout/hierarchy1"/>
    <dgm:cxn modelId="{F0D7EA44-FBEB-46E6-B82A-62844FAE1B23}" type="presParOf" srcId="{2BD8D0F8-B490-4F6F-AAE7-388ABA8ED944}" destId="{FF26F495-2E12-4767-98DE-D0D573E7C0CC}" srcOrd="2" destOrd="0" presId="urn:microsoft.com/office/officeart/2005/8/layout/hierarchy1"/>
    <dgm:cxn modelId="{F141610D-E7C2-4387-B3AF-966B5D26FCD5}" type="presParOf" srcId="{2BD8D0F8-B490-4F6F-AAE7-388ABA8ED944}" destId="{D03781E2-38F1-41FF-8B6A-AF027ABA7DED}" srcOrd="3" destOrd="0" presId="urn:microsoft.com/office/officeart/2005/8/layout/hierarchy1"/>
    <dgm:cxn modelId="{E54AC8D1-B469-4CDA-9896-13087C856A35}" type="presParOf" srcId="{D03781E2-38F1-41FF-8B6A-AF027ABA7DED}" destId="{F7C47233-FC33-420C-9056-97FEA5A68908}" srcOrd="0" destOrd="0" presId="urn:microsoft.com/office/officeart/2005/8/layout/hierarchy1"/>
    <dgm:cxn modelId="{F81E1BC1-8118-4ECD-8D42-640190A2E0B2}" type="presParOf" srcId="{F7C47233-FC33-420C-9056-97FEA5A68908}" destId="{5491C164-8A1D-4054-8B93-E4B819C0A044}" srcOrd="0" destOrd="0" presId="urn:microsoft.com/office/officeart/2005/8/layout/hierarchy1"/>
    <dgm:cxn modelId="{2EE5235B-9F7A-44AC-9013-C6571A5198C3}" type="presParOf" srcId="{F7C47233-FC33-420C-9056-97FEA5A68908}" destId="{CDD4CD49-8E4C-462B-BB63-763305660D1F}" srcOrd="1" destOrd="0" presId="urn:microsoft.com/office/officeart/2005/8/layout/hierarchy1"/>
    <dgm:cxn modelId="{E5F14E05-B6F2-49E6-9559-143304E021E1}" type="presParOf" srcId="{D03781E2-38F1-41FF-8B6A-AF027ABA7DED}" destId="{03DFE459-47CA-4101-BCF5-6DE6C971BEA9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9"/>
          <p:cNvSpPr/>
          <p:nvPr/>
        </p:nvSpPr>
        <p:spPr>
          <a:xfrm>
            <a:off x="0" y="2544763"/>
            <a:ext cx="9144000" cy="3255962"/>
          </a:xfrm>
          <a:prstGeom prst="rect">
            <a:avLst/>
          </a:prstGeom>
          <a:solidFill>
            <a:srgbClr val="FFFFFF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5" name="Rectangle 6"/>
          <p:cNvSpPr/>
          <p:nvPr/>
        </p:nvSpPr>
        <p:spPr>
          <a:xfrm>
            <a:off x="0" y="2667000"/>
            <a:ext cx="9144000" cy="2740025"/>
          </a:xfrm>
          <a:prstGeom prst="rect">
            <a:avLst/>
          </a:prstGeom>
          <a:solidFill>
            <a:schemeClr val="accent2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Rectangle 7"/>
          <p:cNvSpPr/>
          <p:nvPr/>
        </p:nvSpPr>
        <p:spPr>
          <a:xfrm>
            <a:off x="0" y="5478463"/>
            <a:ext cx="9144000" cy="236537"/>
          </a:xfrm>
          <a:prstGeom prst="rect">
            <a:avLst/>
          </a:prstGeom>
          <a:solidFill>
            <a:schemeClr val="accent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TextBox 10"/>
          <p:cNvSpPr txBox="1"/>
          <p:nvPr/>
        </p:nvSpPr>
        <p:spPr>
          <a:xfrm>
            <a:off x="3148013" y="4260850"/>
            <a:ext cx="1219200" cy="5857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spc="150" dirty="0">
                <a:solidFill>
                  <a:schemeClr val="accent1"/>
                </a:solidFill>
                <a:latin typeface="+mn-lt"/>
                <a:cs typeface="+mn-cs"/>
                <a:sym typeface="Wingdings"/>
              </a:rPr>
              <a:t></a:t>
            </a:r>
            <a:endParaRPr lang="en-US" sz="3200" spc="150" dirty="0">
              <a:solidFill>
                <a:schemeClr val="accent1"/>
              </a:solidFill>
              <a:latin typeface="+mn-lt"/>
              <a:cs typeface="+mn-cs"/>
            </a:endParaRPr>
          </a:p>
        </p:txBody>
      </p:sp>
      <p:sp>
        <p:nvSpPr>
          <p:cNvPr id="8" name="TextBox 14"/>
          <p:cNvSpPr txBox="1"/>
          <p:nvPr/>
        </p:nvSpPr>
        <p:spPr>
          <a:xfrm>
            <a:off x="4819650" y="4260850"/>
            <a:ext cx="1219200" cy="5857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spc="150" dirty="0">
                <a:solidFill>
                  <a:schemeClr val="accent1"/>
                </a:solidFill>
                <a:latin typeface="+mn-lt"/>
                <a:cs typeface="+mn-cs"/>
                <a:sym typeface="Wingdings"/>
              </a:rPr>
              <a:t></a:t>
            </a:r>
            <a:endParaRPr lang="en-US" sz="3200" spc="150" dirty="0">
              <a:solidFill>
                <a:schemeClr val="accent1"/>
              </a:solidFill>
              <a:latin typeface="+mn-lt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599" y="2819400"/>
            <a:ext cx="8686800" cy="1470025"/>
          </a:xfrm>
        </p:spPr>
        <p:txBody>
          <a:bodyPr anchor="b">
            <a:noAutofit/>
          </a:bodyPr>
          <a:lstStyle>
            <a:lvl1pPr>
              <a:defRPr sz="7200" b="0" cap="none" spc="0">
                <a:ln w="13970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71499" y="4800600"/>
            <a:ext cx="8001000" cy="5334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420D8C-A676-4728-A6A5-2C186A95A870}" type="datetimeFigureOut">
              <a:rPr lang="ru-RU"/>
              <a:pPr>
                <a:defRPr/>
              </a:pPr>
              <a:t>29.08.2015</a:t>
            </a:fld>
            <a:endParaRPr lang="ru-RU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791200" y="6356350"/>
            <a:ext cx="2895600" cy="365125"/>
          </a:xfrm>
        </p:spPr>
        <p:txBody>
          <a:bodyPr/>
          <a:lstStyle>
            <a:lvl1pPr algn="r"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962400" y="4392613"/>
            <a:ext cx="1219200" cy="365125"/>
          </a:xfrm>
        </p:spPr>
        <p:txBody>
          <a:bodyPr/>
          <a:lstStyle>
            <a:lvl1pPr algn="ctr">
              <a:defRPr sz="2400" smtClean="0">
                <a:latin typeface="+mj-lt"/>
              </a:defRPr>
            </a:lvl1pPr>
          </a:lstStyle>
          <a:p>
            <a:pPr>
              <a:defRPr/>
            </a:pPr>
            <a:fld id="{CCC3BA4D-995A-4456-82F5-AC6118AA61A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020CD9-9560-478C-8CBE-813F05B688D4}" type="datetimeFigureOut">
              <a:rPr lang="ru-RU"/>
              <a:pPr>
                <a:defRPr/>
              </a:pPr>
              <a:t>29.08.2015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8322C7-A582-435E-B404-9226D449976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 rot="5400000">
            <a:off x="4591050" y="2409825"/>
            <a:ext cx="6858000" cy="2038350"/>
          </a:xfrm>
          <a:prstGeom prst="rect">
            <a:avLst/>
          </a:prstGeom>
          <a:solidFill>
            <a:srgbClr val="FFFFFF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5" name="Rectangle 7"/>
          <p:cNvSpPr/>
          <p:nvPr/>
        </p:nvSpPr>
        <p:spPr>
          <a:xfrm rot="5400000">
            <a:off x="4668044" y="2570956"/>
            <a:ext cx="6858000" cy="1716088"/>
          </a:xfrm>
          <a:prstGeom prst="rect">
            <a:avLst/>
          </a:prstGeom>
          <a:solidFill>
            <a:schemeClr val="accent2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Rectangle 8"/>
          <p:cNvSpPr/>
          <p:nvPr/>
        </p:nvSpPr>
        <p:spPr>
          <a:xfrm rot="5400000">
            <a:off x="3681413" y="3354387"/>
            <a:ext cx="6858000" cy="149225"/>
          </a:xfrm>
          <a:prstGeom prst="rect">
            <a:avLst/>
          </a:prstGeom>
          <a:solidFill>
            <a:schemeClr val="accent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15200" y="274638"/>
            <a:ext cx="1447800" cy="5851525"/>
          </a:xfrm>
        </p:spPr>
        <p:txBody>
          <a:bodyPr vert="eaVert" anchor="b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199" y="274638"/>
            <a:ext cx="6353175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841443-44C6-4AD4-BC10-5EFA62DEE1B8}" type="datetimeFigureOut">
              <a:rPr lang="ru-RU"/>
              <a:pPr>
                <a:defRPr/>
              </a:pPr>
              <a:t>29.08.2015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096000" y="6356350"/>
            <a:ext cx="7620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7FC1F2-C709-4AC8-A1D5-8DC3C619EDD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9DCBFA-FD07-49AE-8423-11E5B2623BC0}" type="datetimeFigureOut">
              <a:rPr lang="ru-RU"/>
              <a:pPr>
                <a:defRPr/>
              </a:pPr>
              <a:t>29.08.2015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C78A51-259E-4D39-AEF8-8491A8F33FB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0" y="2544763"/>
            <a:ext cx="9144000" cy="3255962"/>
          </a:xfrm>
          <a:prstGeom prst="rect">
            <a:avLst/>
          </a:prstGeom>
          <a:solidFill>
            <a:srgbClr val="FFFFFF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5" name="Rectangle 7"/>
          <p:cNvSpPr/>
          <p:nvPr/>
        </p:nvSpPr>
        <p:spPr>
          <a:xfrm>
            <a:off x="0" y="2667000"/>
            <a:ext cx="9144000" cy="2740025"/>
          </a:xfrm>
          <a:prstGeom prst="rect">
            <a:avLst/>
          </a:prstGeom>
          <a:solidFill>
            <a:schemeClr val="accent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Rectangle 8"/>
          <p:cNvSpPr/>
          <p:nvPr/>
        </p:nvSpPr>
        <p:spPr>
          <a:xfrm>
            <a:off x="0" y="5478463"/>
            <a:ext cx="9144000" cy="236537"/>
          </a:xfrm>
          <a:prstGeom prst="rect">
            <a:avLst/>
          </a:prstGeom>
          <a:solidFill>
            <a:schemeClr val="accent2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TextBox 10"/>
          <p:cNvSpPr txBox="1"/>
          <p:nvPr/>
        </p:nvSpPr>
        <p:spPr>
          <a:xfrm>
            <a:off x="4819650" y="4260850"/>
            <a:ext cx="1219200" cy="5857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spc="150" dirty="0">
                <a:solidFill>
                  <a:srgbClr val="FFFFFF"/>
                </a:solidFill>
                <a:latin typeface="+mn-lt"/>
                <a:cs typeface="+mn-cs"/>
                <a:sym typeface="Wingdings"/>
              </a:rPr>
              <a:t></a:t>
            </a:r>
            <a:endParaRPr lang="en-US" sz="3200" spc="150" dirty="0">
              <a:solidFill>
                <a:srgbClr val="FFFFFF"/>
              </a:solidFill>
              <a:latin typeface="+mn-lt"/>
              <a:cs typeface="+mn-cs"/>
            </a:endParaRPr>
          </a:p>
        </p:txBody>
      </p:sp>
      <p:sp>
        <p:nvSpPr>
          <p:cNvPr id="8" name="TextBox 11"/>
          <p:cNvSpPr txBox="1"/>
          <p:nvPr/>
        </p:nvSpPr>
        <p:spPr>
          <a:xfrm>
            <a:off x="3148013" y="4260850"/>
            <a:ext cx="1219200" cy="5857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spc="150" dirty="0">
                <a:solidFill>
                  <a:srgbClr val="FFFFFF"/>
                </a:solidFill>
                <a:latin typeface="+mn-lt"/>
                <a:cs typeface="+mn-cs"/>
                <a:sym typeface="Wingdings"/>
              </a:rPr>
              <a:t></a:t>
            </a:r>
            <a:endParaRPr lang="en-US" sz="3200" spc="150" dirty="0">
              <a:solidFill>
                <a:srgbClr val="FFFFFF"/>
              </a:solidFill>
              <a:latin typeface="+mn-lt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599" y="2819400"/>
            <a:ext cx="8686800" cy="1463040"/>
          </a:xfrm>
        </p:spPr>
        <p:txBody>
          <a:bodyPr anchor="b" anchorCtr="0">
            <a:noAutofit/>
          </a:bodyPr>
          <a:lstStyle>
            <a:lvl1pPr algn="ctr">
              <a:defRPr sz="72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71499" y="4800600"/>
            <a:ext cx="8001000" cy="548640"/>
          </a:xfrm>
        </p:spPr>
        <p:txBody>
          <a:bodyPr anchor="b"/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9D297C-4E27-426F-BAC1-B87E7E70CE0E}" type="datetimeFigureOut">
              <a:rPr lang="ru-RU"/>
              <a:pPr>
                <a:defRPr/>
              </a:pPr>
              <a:t>29.08.2015</a:t>
            </a:fld>
            <a:endParaRPr lang="ru-RU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791200" y="6356350"/>
            <a:ext cx="2895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959225" y="4389438"/>
            <a:ext cx="1216025" cy="365125"/>
          </a:xfrm>
        </p:spPr>
        <p:txBody>
          <a:bodyPr/>
          <a:lstStyle>
            <a:lvl1pPr algn="ctr">
              <a:defRPr sz="2400" smtClean="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9FD7CE42-094A-4D90-9C8E-A4C40B27A7D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764D1E-A981-4E32-9537-D891E4A7288B}" type="datetimeFigureOut">
              <a:rPr lang="ru-RU"/>
              <a:pPr>
                <a:defRPr/>
              </a:pPr>
              <a:t>29.08.2015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EB63E1-926C-4AA2-8A3E-CB2B4582F5B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0CFDA8-B8C9-456B-97B2-34BC26CF6BD7}" type="datetimeFigureOut">
              <a:rPr lang="ru-RU"/>
              <a:pPr>
                <a:defRPr/>
              </a:pPr>
              <a:t>29.08.2015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1055ED-A98C-44BF-8450-C7FA6CE2EB2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9D9589-7E1F-4E9F-838E-196E2E94B993}" type="datetimeFigureOut">
              <a:rPr lang="ru-RU"/>
              <a:pPr>
                <a:defRPr/>
              </a:pPr>
              <a:t>29.08.2015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713816-F1D8-4BB6-BEF2-C26AD1CA881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80B375-8EBA-426E-973B-B7AB36F071CA}" type="datetimeFigureOut">
              <a:rPr lang="ru-RU"/>
              <a:pPr>
                <a:defRPr/>
              </a:pPr>
              <a:t>29.08.2015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BFECE3-02BD-4D9D-A800-16F26C740C8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/>
          <p:nvPr/>
        </p:nvSpPr>
        <p:spPr>
          <a:xfrm>
            <a:off x="6172200" y="161925"/>
            <a:ext cx="2971800" cy="115252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Rectangle 8"/>
          <p:cNvSpPr/>
          <p:nvPr/>
        </p:nvSpPr>
        <p:spPr>
          <a:xfrm>
            <a:off x="6145213" y="133350"/>
            <a:ext cx="76200" cy="1219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Rectangle 10"/>
          <p:cNvSpPr/>
          <p:nvPr/>
        </p:nvSpPr>
        <p:spPr>
          <a:xfrm>
            <a:off x="6145213" y="133350"/>
            <a:ext cx="76200" cy="1219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5638800" cy="946150"/>
          </a:xfrm>
        </p:spPr>
        <p:txBody>
          <a:bodyPr>
            <a:noAutofit/>
          </a:bodyPr>
          <a:lstStyle>
            <a:lvl1pPr algn="l">
              <a:defRPr sz="4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8912" y="1719072"/>
            <a:ext cx="8247888" cy="453542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48400" y="274320"/>
            <a:ext cx="2743200" cy="944880"/>
          </a:xfrm>
        </p:spPr>
        <p:txBody>
          <a:bodyPr anchor="ctr">
            <a:normAutofit/>
          </a:bodyPr>
          <a:lstStyle>
            <a:lvl1pPr marL="0" indent="0">
              <a:buNone/>
              <a:defRPr sz="16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1D065E-347C-4289-8EB4-29DDD995DC39}" type="datetimeFigureOut">
              <a:rPr lang="ru-RU"/>
              <a:pPr>
                <a:defRPr/>
              </a:pPr>
              <a:t>29.08.2015</a:t>
            </a:fld>
            <a:endParaRPr lang="ru-RU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20C1AD-73D9-4780-BEB9-8033E4213A5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/>
          <p:nvPr/>
        </p:nvSpPr>
        <p:spPr>
          <a:xfrm>
            <a:off x="6172200" y="161925"/>
            <a:ext cx="2971800" cy="115252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6" name="Rectangle 8"/>
          <p:cNvSpPr/>
          <p:nvPr/>
        </p:nvSpPr>
        <p:spPr>
          <a:xfrm>
            <a:off x="6145213" y="133350"/>
            <a:ext cx="76200" cy="1219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Rectangle 10"/>
          <p:cNvSpPr/>
          <p:nvPr/>
        </p:nvSpPr>
        <p:spPr>
          <a:xfrm>
            <a:off x="6145213" y="133350"/>
            <a:ext cx="76200" cy="1219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36880" y="1717040"/>
            <a:ext cx="8249920" cy="4531360"/>
          </a:xfrm>
          <a:solidFill>
            <a:schemeClr val="bg2">
              <a:lumMod val="60000"/>
              <a:lumOff val="40000"/>
            </a:schemeClr>
          </a:solidFill>
          <a:effectLst>
            <a:outerShdw blurRad="76200" dist="38100" dir="3600000" algn="ctr" rotWithShape="0">
              <a:srgbClr val="000000">
                <a:alpha val="50000"/>
              </a:srgbClr>
            </a:outerShdw>
          </a:effectLst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28600"/>
            <a:ext cx="5638800" cy="1005840"/>
          </a:xfrm>
        </p:spPr>
        <p:txBody>
          <a:bodyPr>
            <a:noAutofit/>
          </a:bodyPr>
          <a:lstStyle>
            <a:lvl1pPr algn="l">
              <a:defRPr sz="4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48400" y="228600"/>
            <a:ext cx="2819400" cy="1005840"/>
          </a:xfrm>
        </p:spPr>
        <p:txBody>
          <a:bodyPr anchor="ctr">
            <a:normAutofit/>
          </a:bodyPr>
          <a:lstStyle>
            <a:lvl1pPr marL="0" indent="0">
              <a:buNone/>
              <a:defRPr sz="16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F66E31-15D6-44B3-896B-1DFD429D0913}" type="datetimeFigureOut">
              <a:rPr lang="ru-RU"/>
              <a:pPr>
                <a:defRPr/>
              </a:pPr>
              <a:t>29.08.2015</a:t>
            </a:fld>
            <a:endParaRPr lang="ru-RU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156987-70D0-4C41-A404-C4E6EF1BD6C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100013"/>
            <a:ext cx="9144000" cy="1454150"/>
          </a:xfrm>
          <a:prstGeom prst="rect">
            <a:avLst/>
          </a:prstGeom>
          <a:solidFill>
            <a:srgbClr val="FFFFFF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0" y="168275"/>
            <a:ext cx="9144000" cy="1154113"/>
          </a:xfrm>
          <a:prstGeom prst="rect">
            <a:avLst/>
          </a:prstGeom>
          <a:solidFill>
            <a:schemeClr val="accent2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563"/>
            <a:ext cx="8229600" cy="1111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691D619-91C2-4A38-84BE-F72D2B09876D}" type="datetimeFigureOut">
              <a:rPr lang="ru-RU"/>
              <a:pPr>
                <a:defRPr/>
              </a:pPr>
              <a:t>29.08.2015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FB8C041-0104-4B2C-ACF7-A9D24D53E30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0" y="1368425"/>
            <a:ext cx="9144000" cy="149225"/>
          </a:xfrm>
          <a:prstGeom prst="rect">
            <a:avLst/>
          </a:prstGeom>
          <a:solidFill>
            <a:schemeClr val="accent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08" r:id="rId1"/>
    <p:sldLayoutId id="2147484007" r:id="rId2"/>
    <p:sldLayoutId id="2147484009" r:id="rId3"/>
    <p:sldLayoutId id="2147484006" r:id="rId4"/>
    <p:sldLayoutId id="2147484005" r:id="rId5"/>
    <p:sldLayoutId id="2147484004" r:id="rId6"/>
    <p:sldLayoutId id="2147484010" r:id="rId7"/>
    <p:sldLayoutId id="2147484011" r:id="rId8"/>
    <p:sldLayoutId id="2147484012" r:id="rId9"/>
    <p:sldLayoutId id="2147484003" r:id="rId10"/>
    <p:sldLayoutId id="2147484013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5400" kern="1200">
          <a:ln w="13970" cmpd="sng">
            <a:solidFill>
              <a:srgbClr val="FFFFFF"/>
            </a:solidFill>
            <a:prstDash val="solid"/>
          </a:ln>
          <a:solidFill>
            <a:srgbClr val="FFFFFF"/>
          </a:solidFill>
          <a:effectLst>
            <a:outerShdw blurRad="63500" dir="3600000" algn="tl" rotWithShape="0">
              <a:srgbClr val="000000">
                <a:alpha val="70000"/>
              </a:srgbClr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5400">
          <a:solidFill>
            <a:srgbClr val="FFFFFF"/>
          </a:solidFill>
          <a:latin typeface="Times New Roman" pitchFamily="18" charset="0"/>
        </a:defRPr>
      </a:lvl2pPr>
      <a:lvl3pPr algn="ctr" rtl="0" fontAlgn="base">
        <a:spcBef>
          <a:spcPct val="0"/>
        </a:spcBef>
        <a:spcAft>
          <a:spcPct val="0"/>
        </a:spcAft>
        <a:defRPr sz="5400">
          <a:solidFill>
            <a:srgbClr val="FFFFFF"/>
          </a:solidFill>
          <a:latin typeface="Times New Roman" pitchFamily="18" charset="0"/>
        </a:defRPr>
      </a:lvl3pPr>
      <a:lvl4pPr algn="ctr" rtl="0" fontAlgn="base">
        <a:spcBef>
          <a:spcPct val="0"/>
        </a:spcBef>
        <a:spcAft>
          <a:spcPct val="0"/>
        </a:spcAft>
        <a:defRPr sz="5400">
          <a:solidFill>
            <a:srgbClr val="FFFFFF"/>
          </a:solidFill>
          <a:latin typeface="Times New Roman" pitchFamily="18" charset="0"/>
        </a:defRPr>
      </a:lvl4pPr>
      <a:lvl5pPr algn="ctr" rtl="0" fontAlgn="base">
        <a:spcBef>
          <a:spcPct val="0"/>
        </a:spcBef>
        <a:spcAft>
          <a:spcPct val="0"/>
        </a:spcAft>
        <a:defRPr sz="5400">
          <a:solidFill>
            <a:srgbClr val="FFFFFF"/>
          </a:solidFill>
          <a:latin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5400">
          <a:solidFill>
            <a:srgbClr val="FFFFFF"/>
          </a:solidFill>
          <a:latin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5400">
          <a:solidFill>
            <a:srgbClr val="FFFFFF"/>
          </a:solidFill>
          <a:latin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5400">
          <a:solidFill>
            <a:srgbClr val="FFFFFF"/>
          </a:solidFill>
          <a:latin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5400">
          <a:solidFill>
            <a:srgbClr val="FFFFFF"/>
          </a:solidFill>
          <a:latin typeface="Times New Roman" pitchFamily="18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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Courier New" pitchFamily="49" charset="0"/>
        <a:buChar char="o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rgbClr val="C32D2E"/>
        </a:buClr>
        <a:buFont typeface="Arial" charset="0"/>
        <a:buChar char="•"/>
        <a:defRPr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rgbClr val="84AA33"/>
        </a:buClr>
        <a:buFont typeface="Arial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rgbClr val="964305"/>
        </a:buClr>
        <a:buFont typeface="Arial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2">
                <a:tint val="100000"/>
                <a:shade val="52000"/>
                <a:satMod val="105000"/>
              </a:schemeClr>
            </a:gs>
            <a:gs pos="47500">
              <a:schemeClr val="bg2">
                <a:tint val="90000"/>
                <a:shade val="89000"/>
                <a:satMod val="105000"/>
              </a:schemeClr>
            </a:gs>
            <a:gs pos="58500">
              <a:schemeClr val="bg2">
                <a:tint val="85000"/>
                <a:shade val="89000"/>
                <a:satMod val="105000"/>
              </a:schemeClr>
            </a:gs>
            <a:gs pos="100000">
              <a:schemeClr val="bg2">
                <a:tint val="100000"/>
                <a:shade val="52000"/>
                <a:satMod val="105000"/>
              </a:schemeClr>
            </a:gs>
          </a:gsLst>
          <a:lin ang="36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2643182"/>
            <a:ext cx="9144000" cy="178595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sz="4000" dirty="0" smtClean="0"/>
              <a:t>Слово как часть речи.</a:t>
            </a:r>
            <a:br>
              <a:rPr lang="ru-RU" sz="4000" dirty="0" smtClean="0"/>
            </a:br>
            <a:r>
              <a:rPr lang="ru-RU" sz="4000" dirty="0" smtClean="0"/>
              <a:t>Самостоятельные и служебные части речи</a:t>
            </a:r>
            <a:endParaRPr lang="ru-RU" sz="4000" dirty="0"/>
          </a:p>
        </p:txBody>
      </p:sp>
      <p:sp>
        <p:nvSpPr>
          <p:cNvPr id="13315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9750" y="4868863"/>
            <a:ext cx="8001000" cy="533400"/>
          </a:xfrm>
        </p:spPr>
        <p:txBody>
          <a:bodyPr/>
          <a:lstStyle/>
          <a:p>
            <a:r>
              <a:rPr lang="ru-RU" smtClean="0"/>
              <a:t>5 класс</a:t>
            </a:r>
          </a:p>
        </p:txBody>
      </p:sp>
      <p:sp>
        <p:nvSpPr>
          <p:cNvPr id="13316" name="Подзаголовок 2"/>
          <p:cNvSpPr txBox="1">
            <a:spLocks/>
          </p:cNvSpPr>
          <p:nvPr/>
        </p:nvSpPr>
        <p:spPr bwMode="auto">
          <a:xfrm>
            <a:off x="357188" y="357188"/>
            <a:ext cx="8643937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None/>
            </a:pPr>
            <a:endParaRPr lang="ru-RU" sz="200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28596" y="0"/>
          <a:ext cx="8429684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1111664"/>
          </a:xfrm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4400" dirty="0" smtClean="0"/>
              <a:t>Морфологические признаки имени существительного</a:t>
            </a:r>
            <a:endParaRPr lang="ru-RU" sz="4400" dirty="0"/>
          </a:p>
        </p:txBody>
      </p:sp>
      <p:sp>
        <p:nvSpPr>
          <p:cNvPr id="23554" name="Текст 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4400" smtClean="0">
                <a:solidFill>
                  <a:srgbClr val="0070C0"/>
                </a:solidFill>
              </a:rPr>
              <a:t>П.п.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2"/>
          </p:nvPr>
        </p:nvSpPr>
        <p:spPr>
          <a:xfrm>
            <a:off x="357188" y="2174875"/>
            <a:ext cx="4140200" cy="3182938"/>
          </a:xfrm>
        </p:spPr>
        <p:txBody>
          <a:bodyPr/>
          <a:lstStyle/>
          <a:p>
            <a:pPr marL="457200" indent="-457200">
              <a:buFont typeface="Bodoni MT Condensed" pitchFamily="18" charset="0"/>
              <a:buAutoNum type="arabicPeriod"/>
            </a:pPr>
            <a:r>
              <a:rPr lang="ru-RU" sz="3200" smtClean="0">
                <a:solidFill>
                  <a:srgbClr val="3B3B3B"/>
                </a:solidFill>
              </a:rPr>
              <a:t>собственное или нарицательное;</a:t>
            </a:r>
          </a:p>
          <a:p>
            <a:pPr marL="457200" indent="-457200">
              <a:buFont typeface="Bodoni MT Condensed" pitchFamily="18" charset="0"/>
              <a:buAutoNum type="arabicPeriod"/>
            </a:pPr>
            <a:r>
              <a:rPr lang="ru-RU" sz="3200" smtClean="0">
                <a:solidFill>
                  <a:srgbClr val="3B3B3B"/>
                </a:solidFill>
              </a:rPr>
              <a:t>одушевлённость;</a:t>
            </a:r>
          </a:p>
          <a:p>
            <a:pPr marL="457200" indent="-457200">
              <a:buFont typeface="Bodoni MT Condensed" pitchFamily="18" charset="0"/>
              <a:buAutoNum type="arabicPeriod"/>
            </a:pPr>
            <a:r>
              <a:rPr lang="ru-RU" sz="3200" smtClean="0">
                <a:solidFill>
                  <a:srgbClr val="3B3B3B"/>
                </a:solidFill>
              </a:rPr>
              <a:t>род;</a:t>
            </a:r>
          </a:p>
          <a:p>
            <a:pPr marL="457200" indent="-457200">
              <a:buFont typeface="Bodoni MT Condensed" pitchFamily="18" charset="0"/>
              <a:buAutoNum type="arabicPeriod"/>
            </a:pPr>
            <a:r>
              <a:rPr lang="ru-RU" sz="3200" smtClean="0">
                <a:solidFill>
                  <a:srgbClr val="3B3B3B"/>
                </a:solidFill>
              </a:rPr>
              <a:t>склонение</a:t>
            </a:r>
            <a:endParaRPr lang="ru-RU" smtClean="0"/>
          </a:p>
        </p:txBody>
      </p:sp>
      <p:sp>
        <p:nvSpPr>
          <p:cNvPr id="23556" name="Текст 7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ru-RU" sz="4000" smtClean="0">
                <a:solidFill>
                  <a:srgbClr val="0070C0"/>
                </a:solidFill>
              </a:rPr>
              <a:t>Н.п.</a:t>
            </a:r>
          </a:p>
        </p:txBody>
      </p:sp>
      <p:sp>
        <p:nvSpPr>
          <p:cNvPr id="9" name="Содержимое 8"/>
          <p:cNvSpPr>
            <a:spLocks noGrp="1"/>
          </p:cNvSpPr>
          <p:nvPr>
            <p:ph sz="quarter" idx="4"/>
          </p:nvPr>
        </p:nvSpPr>
        <p:spPr>
          <a:xfrm>
            <a:off x="4643438" y="2174875"/>
            <a:ext cx="4043362" cy="2897188"/>
          </a:xfrm>
        </p:spPr>
        <p:txBody>
          <a:bodyPr/>
          <a:lstStyle/>
          <a:p>
            <a:pPr marL="514350" indent="-514350">
              <a:buFont typeface="Bodoni MT Condensed" pitchFamily="18" charset="0"/>
              <a:buAutoNum type="arabicPeriod"/>
            </a:pPr>
            <a:r>
              <a:rPr lang="ru-RU" sz="3200" smtClean="0">
                <a:solidFill>
                  <a:srgbClr val="3B3B3B"/>
                </a:solidFill>
              </a:rPr>
              <a:t>падеж;</a:t>
            </a:r>
          </a:p>
          <a:p>
            <a:pPr marL="514350" indent="-514350">
              <a:buFont typeface="Bodoni MT Condensed" pitchFamily="18" charset="0"/>
              <a:buAutoNum type="arabicPeriod"/>
            </a:pPr>
            <a:r>
              <a:rPr lang="ru-RU" sz="3200" smtClean="0">
                <a:solidFill>
                  <a:srgbClr val="3B3B3B"/>
                </a:solidFill>
              </a:rPr>
              <a:t>число</a:t>
            </a:r>
            <a:endParaRPr lang="ru-RU" sz="3200" smtClean="0"/>
          </a:p>
        </p:txBody>
      </p:sp>
      <p:sp>
        <p:nvSpPr>
          <p:cNvPr id="23558" name="Содержимое 2"/>
          <p:cNvSpPr txBox="1">
            <a:spLocks/>
          </p:cNvSpPr>
          <p:nvPr/>
        </p:nvSpPr>
        <p:spPr bwMode="auto">
          <a:xfrm>
            <a:off x="285750" y="1857375"/>
            <a:ext cx="8229600" cy="900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"/>
            </a:pPr>
            <a:endParaRPr lang="ru-RU" sz="2400">
              <a:solidFill>
                <a:schemeClr val="tx2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57188" y="5000625"/>
            <a:ext cx="8429625" cy="175418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342900" indent="-342900" algn="ctr" fontAlgn="auto">
              <a:spcBef>
                <a:spcPct val="20000"/>
              </a:spcBef>
              <a:spcAft>
                <a:spcPts val="0"/>
              </a:spcAft>
              <a:buClr>
                <a:srgbClr val="6EA0B0"/>
              </a:buClr>
              <a:buSzPct val="75000"/>
              <a:defRPr/>
            </a:pPr>
            <a:r>
              <a:rPr lang="ru-RU" sz="3600" b="1" dirty="0">
                <a:solidFill>
                  <a:srgbClr val="0070C0"/>
                </a:solidFill>
              </a:rPr>
              <a:t>собственное или нарицательное; падеж; одушевлённость; род; число; склонение </a:t>
            </a:r>
            <a:endParaRPr lang="ru-RU" sz="4000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9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2786059"/>
            <a:ext cx="9144000" cy="1571635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sz="6000" dirty="0" smtClean="0"/>
              <a:t>Решение теста по разделу «Морфология»</a:t>
            </a:r>
            <a:endParaRPr lang="ru-RU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214290"/>
            <a:ext cx="8501122" cy="1071570"/>
          </a:xfrm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4000" dirty="0" smtClean="0"/>
              <a:t>1. Выпишите «третье лишнее», коротко запишите пояснение</a:t>
            </a:r>
            <a:endParaRPr lang="ru-RU" sz="4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75" y="2143125"/>
            <a:ext cx="8715375" cy="4379913"/>
          </a:xfrm>
        </p:spPr>
        <p:txBody>
          <a:bodyPr rtlCol="0">
            <a:normAutofit/>
          </a:bodyPr>
          <a:lstStyle/>
          <a:p>
            <a:pPr marL="1143000" indent="-1143000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6600" dirty="0" smtClean="0"/>
              <a:t>Существительное </a:t>
            </a:r>
          </a:p>
          <a:p>
            <a:pPr marL="1143000" indent="-1143000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6600" dirty="0" smtClean="0"/>
              <a:t> Сказуемое</a:t>
            </a:r>
          </a:p>
          <a:p>
            <a:pPr marL="1143000" indent="-1143000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6600" dirty="0" smtClean="0"/>
              <a:t> Частица</a:t>
            </a:r>
          </a:p>
          <a:p>
            <a:pPr fontAlgn="auto">
              <a:spcAft>
                <a:spcPts val="0"/>
              </a:spcAft>
              <a:buFont typeface="Wingdings" pitchFamily="2" charset="2"/>
              <a:buNone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14290"/>
            <a:ext cx="8041440" cy="1143008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2. Морфология – это…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313" y="1571625"/>
            <a:ext cx="8643937" cy="5072063"/>
          </a:xfrm>
        </p:spPr>
        <p:txBody>
          <a:bodyPr/>
          <a:lstStyle/>
          <a:p>
            <a:pPr marL="457200" indent="-457200">
              <a:buFont typeface="Bodoni MT Condensed" pitchFamily="18" charset="0"/>
              <a:buAutoNum type="arabicPeriod"/>
            </a:pPr>
            <a:r>
              <a:rPr lang="ru-RU" sz="3600" smtClean="0"/>
              <a:t>раздел лингвистики, который изучает строение слова.</a:t>
            </a:r>
          </a:p>
          <a:p>
            <a:pPr marL="457200" indent="-457200">
              <a:buFont typeface="Bodoni MT Condensed" pitchFamily="18" charset="0"/>
              <a:buAutoNum type="arabicPeriod"/>
            </a:pPr>
            <a:r>
              <a:rPr lang="ru-RU" sz="3600" smtClean="0"/>
              <a:t>раздел лингвистики, который изучает правописание слов.</a:t>
            </a:r>
          </a:p>
          <a:p>
            <a:pPr marL="457200" indent="-457200">
              <a:buFont typeface="Bodoni MT Condensed" pitchFamily="18" charset="0"/>
              <a:buAutoNum type="arabicPeriod"/>
            </a:pPr>
            <a:r>
              <a:rPr lang="ru-RU" sz="3600" smtClean="0"/>
              <a:t>раздел лингвистики, который изучает части речи и их признаки.</a:t>
            </a:r>
          </a:p>
          <a:p>
            <a:pPr marL="457200" indent="-457200">
              <a:buFont typeface="Bodoni MT Condensed" pitchFamily="18" charset="0"/>
              <a:buAutoNum type="arabicPeriod"/>
            </a:pPr>
            <a:r>
              <a:rPr lang="ru-RU" sz="3600" smtClean="0"/>
              <a:t>раздел лингвистики, который изучает звуки речи.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14291"/>
            <a:ext cx="9144000" cy="1285884"/>
          </a:xfrm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600" dirty="0" smtClean="0"/>
              <a:t>3. Укажите ошибку, ответ запишите цифрой: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50" y="1714500"/>
            <a:ext cx="8501063" cy="4786313"/>
          </a:xfrm>
        </p:spPr>
        <p:txBody>
          <a:bodyPr rtlCol="0">
            <a:normAutofit lnSpcReduction="10000"/>
          </a:bodyPr>
          <a:lstStyle/>
          <a:p>
            <a:pPr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3600" dirty="0" smtClean="0"/>
              <a:t>К самостоятельным частям речи относятся:</a:t>
            </a:r>
          </a:p>
          <a:p>
            <a:pPr marL="457200" indent="-457200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3600" dirty="0" smtClean="0"/>
              <a:t>Местоимение</a:t>
            </a:r>
          </a:p>
          <a:p>
            <a:pPr marL="457200" indent="-457200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3600" dirty="0" smtClean="0"/>
              <a:t>Существительное</a:t>
            </a:r>
          </a:p>
          <a:p>
            <a:pPr marL="457200" indent="-457200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3600" dirty="0" smtClean="0"/>
              <a:t>Числительное</a:t>
            </a:r>
          </a:p>
          <a:p>
            <a:pPr marL="457200" indent="-457200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3600" dirty="0" smtClean="0"/>
              <a:t>Союз</a:t>
            </a:r>
          </a:p>
          <a:p>
            <a:pPr marL="457200" indent="-457200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3600" dirty="0" smtClean="0"/>
              <a:t>Прилагательное</a:t>
            </a:r>
          </a:p>
          <a:p>
            <a:pPr marL="457200" indent="-457200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3600" dirty="0" smtClean="0"/>
              <a:t>Наречие</a:t>
            </a:r>
          </a:p>
          <a:p>
            <a:pPr fontAlgn="auto">
              <a:spcAft>
                <a:spcPts val="0"/>
              </a:spcAft>
              <a:buFont typeface="Wingdings" pitchFamily="2" charset="2"/>
              <a:buNone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14290"/>
            <a:ext cx="9144000" cy="1442674"/>
          </a:xfrm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4000" dirty="0" smtClean="0"/>
              <a:t>4. К служебным частям речи относятся:</a:t>
            </a:r>
            <a:endParaRPr lang="ru-RU" sz="4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313" y="1714500"/>
            <a:ext cx="8572500" cy="4929188"/>
          </a:xfrm>
        </p:spPr>
        <p:txBody>
          <a:bodyPr/>
          <a:lstStyle/>
          <a:p>
            <a:pPr marL="457200" indent="-457200">
              <a:buFont typeface="Bodoni MT Condensed" pitchFamily="18" charset="0"/>
              <a:buAutoNum type="arabicPeriod"/>
            </a:pPr>
            <a:r>
              <a:rPr lang="ru-RU" sz="3600" smtClean="0"/>
              <a:t>Союз</a:t>
            </a:r>
          </a:p>
          <a:p>
            <a:pPr marL="457200" indent="-457200">
              <a:buFont typeface="Bodoni MT Condensed" pitchFamily="18" charset="0"/>
              <a:buAutoNum type="arabicPeriod"/>
            </a:pPr>
            <a:r>
              <a:rPr lang="ru-RU" sz="3600" smtClean="0"/>
              <a:t>Предлог</a:t>
            </a:r>
          </a:p>
          <a:p>
            <a:pPr marL="457200" indent="-457200">
              <a:buFont typeface="Bodoni MT Condensed" pitchFamily="18" charset="0"/>
              <a:buAutoNum type="arabicPeriod"/>
            </a:pPr>
            <a:r>
              <a:rPr lang="ru-RU" sz="3600" smtClean="0"/>
              <a:t>Наречие</a:t>
            </a:r>
          </a:p>
          <a:p>
            <a:pPr marL="457200" indent="-457200">
              <a:buFont typeface="Bodoni MT Condensed" pitchFamily="18" charset="0"/>
              <a:buAutoNum type="arabicPeriod"/>
            </a:pPr>
            <a:r>
              <a:rPr lang="ru-RU" sz="3600" smtClean="0"/>
              <a:t>Числительное</a:t>
            </a:r>
          </a:p>
          <a:p>
            <a:pPr marL="457200" indent="-457200">
              <a:buFont typeface="Bodoni MT Condensed" pitchFamily="18" charset="0"/>
              <a:buAutoNum type="arabicPeriod"/>
            </a:pPr>
            <a:r>
              <a:rPr lang="ru-RU" sz="3600" smtClean="0"/>
              <a:t>Частица</a:t>
            </a:r>
          </a:p>
          <a:p>
            <a:pPr marL="457200" indent="-457200">
              <a:buFont typeface="Bodoni MT Condensed" pitchFamily="18" charset="0"/>
              <a:buAutoNum type="arabicPeriod"/>
            </a:pPr>
            <a:r>
              <a:rPr lang="ru-RU" sz="3600" smtClean="0"/>
              <a:t>Подлежащее</a:t>
            </a:r>
          </a:p>
          <a:p>
            <a:pPr marL="457200" indent="-457200">
              <a:buFont typeface="Bodoni MT Condensed" pitchFamily="18" charset="0"/>
              <a:buAutoNum type="arabicPeriod"/>
            </a:pPr>
            <a:r>
              <a:rPr lang="ru-RU" sz="3600" smtClean="0"/>
              <a:t>Окончание</a:t>
            </a:r>
          </a:p>
          <a:p>
            <a:pPr marL="457200" indent="-457200">
              <a:buFont typeface="Bodoni MT Condensed" pitchFamily="18" charset="0"/>
              <a:buAutoNum type="arabicPeriod"/>
            </a:pPr>
            <a:endParaRPr lang="ru-RU" smtClean="0"/>
          </a:p>
          <a:p>
            <a:pPr marL="457200" indent="-457200">
              <a:buFont typeface="Bodoni MT Condensed" pitchFamily="18" charset="0"/>
              <a:buAutoNum type="arabicPeriod"/>
            </a:pPr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14291"/>
            <a:ext cx="9144000" cy="857255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5. Укажите </a:t>
            </a:r>
            <a:r>
              <a:rPr lang="ru-RU" dirty="0" err="1" smtClean="0"/>
              <a:t>НЕверные</a:t>
            </a:r>
            <a:r>
              <a:rPr lang="ru-RU" dirty="0" smtClean="0"/>
              <a:t> суждения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50" y="1571625"/>
            <a:ext cx="8715375" cy="4929188"/>
          </a:xfrm>
        </p:spPr>
        <p:txBody>
          <a:bodyPr/>
          <a:lstStyle/>
          <a:p>
            <a:pPr marL="457200" indent="-457200">
              <a:buFont typeface="Bodoni MT Condensed" pitchFamily="18" charset="0"/>
              <a:buAutoNum type="arabicPeriod"/>
            </a:pPr>
            <a:r>
              <a:rPr lang="ru-RU" sz="2800" smtClean="0"/>
              <a:t>Самостоятельные части речи являются основным материалом для построения предложения.</a:t>
            </a:r>
          </a:p>
          <a:p>
            <a:pPr marL="457200" indent="-457200">
              <a:buFont typeface="Bodoni MT Condensed" pitchFamily="18" charset="0"/>
              <a:buAutoNum type="arabicPeriod"/>
            </a:pPr>
            <a:r>
              <a:rPr lang="ru-RU" sz="2800" smtClean="0"/>
              <a:t>Служебные части речи НЕ отвечают на вопросы и НЕ являются членами предложения.</a:t>
            </a:r>
          </a:p>
          <a:p>
            <a:pPr marL="457200" indent="-457200">
              <a:buFont typeface="Bodoni MT Condensed" pitchFamily="18" charset="0"/>
              <a:buAutoNum type="arabicPeriod"/>
            </a:pPr>
            <a:r>
              <a:rPr lang="ru-RU" sz="2800" smtClean="0"/>
              <a:t>Служебные части речи имеют самостоятельное лексическое значение.</a:t>
            </a:r>
          </a:p>
          <a:p>
            <a:pPr marL="457200" indent="-457200">
              <a:buFont typeface="Bodoni MT Condensed" pitchFamily="18" charset="0"/>
              <a:buAutoNum type="arabicPeriod"/>
            </a:pPr>
            <a:r>
              <a:rPr lang="ru-RU" sz="2800" smtClean="0"/>
              <a:t>Служебные части речи имеют НЕПОСТОЯННЫЕ морфологические признаки.</a:t>
            </a:r>
          </a:p>
          <a:p>
            <a:pPr marL="457200" indent="-457200">
              <a:buFont typeface="Bodoni MT Condensed" pitchFamily="18" charset="0"/>
              <a:buAutoNum type="arabicPeriod"/>
            </a:pPr>
            <a:r>
              <a:rPr lang="ru-RU" sz="2800" smtClean="0"/>
              <a:t>Служебные части речи могут использоваться БЕЗ самостоятельных.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1111664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Проверьте себя!</a:t>
            </a:r>
            <a:endParaRPr lang="ru-RU" dirty="0"/>
          </a:p>
        </p:txBody>
      </p:sp>
      <p:sp>
        <p:nvSpPr>
          <p:cNvPr id="30722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00613"/>
          </a:xfrm>
        </p:spPr>
        <p:txBody>
          <a:bodyPr/>
          <a:lstStyle/>
          <a:p>
            <a:pPr marL="457200" indent="-457200">
              <a:buFont typeface="Bodoni MT Condensed" pitchFamily="18" charset="0"/>
              <a:buAutoNum type="arabicPeriod"/>
            </a:pPr>
            <a:r>
              <a:rPr lang="ru-RU" sz="4400" smtClean="0"/>
              <a:t>Сказуемое – это главный член предложения.</a:t>
            </a:r>
          </a:p>
          <a:p>
            <a:pPr marL="457200" indent="-457200">
              <a:buFont typeface="Bodoni MT Condensed" pitchFamily="18" charset="0"/>
              <a:buAutoNum type="arabicPeriod"/>
            </a:pPr>
            <a:r>
              <a:rPr lang="ru-RU" sz="4400" smtClean="0"/>
              <a:t>3</a:t>
            </a:r>
          </a:p>
          <a:p>
            <a:pPr marL="457200" indent="-457200">
              <a:buFont typeface="Bodoni MT Condensed" pitchFamily="18" charset="0"/>
              <a:buAutoNum type="arabicPeriod"/>
            </a:pPr>
            <a:r>
              <a:rPr lang="ru-RU" sz="4400" smtClean="0"/>
              <a:t>4</a:t>
            </a:r>
          </a:p>
          <a:p>
            <a:pPr marL="457200" indent="-457200">
              <a:buFont typeface="Bodoni MT Condensed" pitchFamily="18" charset="0"/>
              <a:buAutoNum type="arabicPeriod"/>
            </a:pPr>
            <a:r>
              <a:rPr lang="ru-RU" sz="4400" smtClean="0"/>
              <a:t>1, 2, 5</a:t>
            </a:r>
          </a:p>
          <a:p>
            <a:pPr marL="457200" indent="-457200">
              <a:buFont typeface="Bodoni MT Condensed" pitchFamily="18" charset="0"/>
              <a:buAutoNum type="arabicPeriod"/>
            </a:pPr>
            <a:r>
              <a:rPr lang="ru-RU" sz="4400" smtClean="0"/>
              <a:t>3, 4, 5</a:t>
            </a:r>
          </a:p>
          <a:p>
            <a:pPr marL="457200" indent="-457200">
              <a:buFont typeface="Bodoni MT Condensed" pitchFamily="18" charset="0"/>
              <a:buAutoNum type="arabicPeriod"/>
            </a:pPr>
            <a:endParaRPr lang="ru-RU" smtClean="0"/>
          </a:p>
          <a:p>
            <a:pPr marL="457200" indent="-457200">
              <a:buFont typeface="Bodoni MT Condensed" pitchFamily="18" charset="0"/>
              <a:buAutoNum type="arabicPeriod"/>
            </a:pPr>
            <a:endParaRPr lang="ru-RU" smtClean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14290"/>
            <a:ext cx="7072330" cy="1111664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Работаем в парах!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75" y="1571625"/>
            <a:ext cx="9001125" cy="5143500"/>
          </a:xfrm>
        </p:spPr>
        <p:txBody>
          <a:bodyPr rtlCol="0">
            <a:noAutofit/>
          </a:bodyPr>
          <a:lstStyle/>
          <a:p>
            <a:pPr marL="514350" indent="-51435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2800" dirty="0" smtClean="0"/>
              <a:t>Как называется раздел языка, который изучает части речи и их признаки?</a:t>
            </a:r>
          </a:p>
          <a:p>
            <a:pPr marL="514350" indent="-51435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2800" dirty="0" smtClean="0"/>
              <a:t>На какие две группы делятся все части речи в русском языке?</a:t>
            </a:r>
          </a:p>
          <a:p>
            <a:pPr marL="514350" indent="-51435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2800" dirty="0" smtClean="0"/>
              <a:t>Назовите все самостоятельные части речи.</a:t>
            </a:r>
          </a:p>
          <a:p>
            <a:pPr marL="514350" indent="-51435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2800" dirty="0" smtClean="0"/>
              <a:t>Назовите все служебные части речи.</a:t>
            </a:r>
          </a:p>
          <a:p>
            <a:pPr marL="514350" indent="-51435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2800" dirty="0" smtClean="0"/>
              <a:t>Чем служебные части речи отличаются от самостоятельных?</a:t>
            </a:r>
          </a:p>
          <a:p>
            <a:pPr marL="514350" indent="-51435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2800" dirty="0" smtClean="0"/>
              <a:t>Как определить, к какой части речи относится слово? </a:t>
            </a:r>
          </a:p>
          <a:p>
            <a:pPr marL="514350" indent="-51435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2800" dirty="0" smtClean="0"/>
              <a:t>Что такое МОРФОЛОГИЧЕСКИЕ ПРИЗНАКИ слова?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 smtClean="0"/>
          </a:p>
          <a:p>
            <a:pPr fontAlgn="auto">
              <a:spcAft>
                <a:spcPts val="0"/>
              </a:spcAft>
              <a:defRPr/>
            </a:pPr>
            <a:endParaRPr lang="ru-RU" sz="2800" dirty="0"/>
          </a:p>
        </p:txBody>
      </p:sp>
      <p:pic>
        <p:nvPicPr>
          <p:cNvPr id="14339" name="Picture 2" descr="D:\МОИ ДОКУМЕНТЫ\Мои документы1\Мои рисунки\Для презентации\2346050-05ee9122e3a81e0a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43688" y="0"/>
            <a:ext cx="1690687" cy="1690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1111664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Морфология</a:t>
            </a:r>
            <a:endParaRPr lang="ru-RU" dirty="0"/>
          </a:p>
        </p:txBody>
      </p:sp>
      <p:sp>
        <p:nvSpPr>
          <p:cNvPr id="15362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Font typeface="Wingdings" pitchFamily="2" charset="2"/>
              <a:buNone/>
            </a:pPr>
            <a:r>
              <a:rPr lang="ru-RU" sz="4000" smtClean="0"/>
              <a:t>- это раздел лингвистики, который изучает части речи и их признаки. </a:t>
            </a:r>
          </a:p>
        </p:txBody>
      </p:sp>
      <p:pic>
        <p:nvPicPr>
          <p:cNvPr id="15363" name="Picture 2" descr="D:\МОИ ДОКУМЕНТЫ\Мои документы1\Мои рисунки\Для презентации\Анимация\Новая папка\2h4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58000" y="0"/>
            <a:ext cx="2095500" cy="1906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4" name="Picture 4" descr="D:\МОИ ДОКУМЕНТЫ\Мои документы1\Мои рисунки\Для презентации\tim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43313" y="3357563"/>
            <a:ext cx="4000500" cy="333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1111664"/>
          </a:xfrm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4000" dirty="0" smtClean="0"/>
              <a:t>Распределите части речи на две группы</a:t>
            </a:r>
            <a:endParaRPr lang="ru-RU" sz="4000" dirty="0"/>
          </a:p>
        </p:txBody>
      </p:sp>
      <p:sp>
        <p:nvSpPr>
          <p:cNvPr id="16386" name="Текст 8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3200" smtClean="0">
                <a:solidFill>
                  <a:srgbClr val="0070C0"/>
                </a:solidFill>
              </a:rPr>
              <a:t>Самостоятельные</a:t>
            </a:r>
          </a:p>
        </p:txBody>
      </p:sp>
      <p:sp>
        <p:nvSpPr>
          <p:cNvPr id="10" name="Содержимое 9"/>
          <p:cNvSpPr>
            <a:spLocks noGrp="1"/>
          </p:cNvSpPr>
          <p:nvPr>
            <p:ph sz="half" idx="2"/>
          </p:nvPr>
        </p:nvSpPr>
        <p:spPr>
          <a:xfrm>
            <a:off x="500063" y="2174875"/>
            <a:ext cx="3997325" cy="2754313"/>
          </a:xfrm>
        </p:spPr>
        <p:txBody>
          <a:bodyPr rtlCol="0">
            <a:normAutofit fontScale="92500" lnSpcReduction="10000"/>
          </a:bodyPr>
          <a:lstStyle/>
          <a:p>
            <a:pPr marL="457200" indent="-457200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2800" dirty="0" smtClean="0"/>
              <a:t>Местоимение</a:t>
            </a:r>
          </a:p>
          <a:p>
            <a:pPr marL="457200" indent="-457200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2800" dirty="0" smtClean="0"/>
              <a:t>Существительное</a:t>
            </a:r>
          </a:p>
          <a:p>
            <a:pPr marL="457200" indent="-457200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2800" dirty="0" smtClean="0"/>
              <a:t>Числительное</a:t>
            </a:r>
          </a:p>
          <a:p>
            <a:pPr marL="457200" indent="-457200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2800" dirty="0" smtClean="0"/>
              <a:t>Глагол</a:t>
            </a:r>
          </a:p>
          <a:p>
            <a:pPr marL="457200" indent="-457200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2800" dirty="0" smtClean="0"/>
              <a:t>Прилагательное</a:t>
            </a:r>
          </a:p>
          <a:p>
            <a:pPr marL="457200" indent="-457200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2800" dirty="0" smtClean="0"/>
              <a:t>Наречие</a:t>
            </a:r>
          </a:p>
          <a:p>
            <a:pPr marL="457200" indent="-457200" fontAlgn="auto">
              <a:spcAft>
                <a:spcPts val="0"/>
              </a:spcAft>
              <a:buFont typeface="+mj-lt"/>
              <a:buAutoNum type="arabicPeriod"/>
              <a:defRPr/>
            </a:pPr>
            <a:endParaRPr lang="ru-RU" dirty="0" smtClean="0"/>
          </a:p>
          <a:p>
            <a:pPr marL="457200" indent="-457200" fontAlgn="auto">
              <a:spcAft>
                <a:spcPts val="0"/>
              </a:spcAft>
              <a:buFont typeface="+mj-lt"/>
              <a:buAutoNum type="arabicPeriod"/>
              <a:defRPr/>
            </a:pPr>
            <a:endParaRPr lang="ru-RU" dirty="0"/>
          </a:p>
        </p:txBody>
      </p:sp>
      <p:sp>
        <p:nvSpPr>
          <p:cNvPr id="16388" name="Текст 10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ru-RU" sz="3200" smtClean="0">
                <a:solidFill>
                  <a:srgbClr val="0070C0"/>
                </a:solidFill>
              </a:rPr>
              <a:t>Служебные</a:t>
            </a:r>
          </a:p>
        </p:txBody>
      </p:sp>
      <p:sp>
        <p:nvSpPr>
          <p:cNvPr id="12" name="Содержимое 11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2611438"/>
          </a:xfrm>
        </p:spPr>
        <p:txBody>
          <a:bodyPr/>
          <a:lstStyle/>
          <a:p>
            <a:pPr marL="457200" indent="-457200">
              <a:buFont typeface="Bodoni MT Condensed" pitchFamily="18" charset="0"/>
              <a:buAutoNum type="arabicPeriod"/>
            </a:pPr>
            <a:r>
              <a:rPr lang="ru-RU" sz="2800" smtClean="0"/>
              <a:t>Предлог</a:t>
            </a:r>
          </a:p>
          <a:p>
            <a:pPr marL="457200" indent="-457200">
              <a:buFont typeface="Bodoni MT Condensed" pitchFamily="18" charset="0"/>
              <a:buAutoNum type="arabicPeriod"/>
            </a:pPr>
            <a:r>
              <a:rPr lang="ru-RU" sz="2800" smtClean="0"/>
              <a:t>Частица</a:t>
            </a:r>
          </a:p>
          <a:p>
            <a:pPr marL="457200" indent="-457200">
              <a:buFont typeface="Bodoni MT Condensed" pitchFamily="18" charset="0"/>
              <a:buAutoNum type="arabicPeriod"/>
            </a:pPr>
            <a:r>
              <a:rPr lang="ru-RU" sz="2800" smtClean="0"/>
              <a:t>Союз</a:t>
            </a:r>
          </a:p>
          <a:p>
            <a:pPr marL="457200" indent="-457200">
              <a:buFont typeface="Bodoni MT Condensed" pitchFamily="18" charset="0"/>
              <a:buAutoNum type="arabicPeriod"/>
            </a:pPr>
            <a:endParaRPr lang="ru-RU" sz="2800" smtClean="0"/>
          </a:p>
        </p:txBody>
      </p:sp>
      <p:sp>
        <p:nvSpPr>
          <p:cNvPr id="13" name="Прямоугольник 12"/>
          <p:cNvSpPr/>
          <p:nvPr/>
        </p:nvSpPr>
        <p:spPr>
          <a:xfrm>
            <a:off x="142875" y="4929188"/>
            <a:ext cx="8858250" cy="157003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342900" indent="-342900" algn="ctr" fontAlgn="auto">
              <a:spcBef>
                <a:spcPct val="20000"/>
              </a:spcBef>
              <a:spcAft>
                <a:spcPts val="0"/>
              </a:spcAft>
              <a:buClr>
                <a:srgbClr val="6EA0B0"/>
              </a:buClr>
              <a:buSzPct val="75000"/>
              <a:defRPr/>
            </a:pPr>
            <a:r>
              <a:rPr lang="ru-RU" sz="3200" b="1" dirty="0">
                <a:solidFill>
                  <a:srgbClr val="0070C0"/>
                </a:solidFill>
              </a:rPr>
              <a:t>Местоимение, предлог, существительное, числительное, частица, глагол, прилагательное, наречие, союз  </a:t>
            </a:r>
            <a:endParaRPr lang="ru-RU" sz="3600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/>
      <p:bldP spid="12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1111664"/>
          </a:xfrm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4400" dirty="0" smtClean="0"/>
              <a:t>Чем служебные части речи отличаются от самостоятельных?</a:t>
            </a:r>
            <a:endParaRPr lang="ru-RU" sz="4400" dirty="0"/>
          </a:p>
        </p:txBody>
      </p:sp>
      <p:graphicFrame>
        <p:nvGraphicFramePr>
          <p:cNvPr id="9" name="Содержимое 8"/>
          <p:cNvGraphicFramePr>
            <a:graphicFrameLocks noGrp="1"/>
          </p:cNvGraphicFramePr>
          <p:nvPr>
            <p:ph idx="1"/>
          </p:nvPr>
        </p:nvGraphicFramePr>
        <p:xfrm>
          <a:off x="214313" y="1600200"/>
          <a:ext cx="8715375" cy="4186238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4357718"/>
                <a:gridCol w="4357718"/>
              </a:tblGrid>
              <a:tr h="4186254">
                <a:tc>
                  <a:txBody>
                    <a:bodyPr/>
                    <a:lstStyle/>
                    <a:p>
                      <a:pPr algn="ctr"/>
                      <a:r>
                        <a:rPr lang="ru-RU" sz="4800" dirty="0" smtClean="0"/>
                        <a:t>Теплица, выращивать, рассада, капуста, помидор</a:t>
                      </a:r>
                      <a:endParaRPr lang="ru-RU" sz="4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dirty="0" smtClean="0"/>
                        <a:t>С, на, и, к, в, не</a:t>
                      </a:r>
                      <a:endParaRPr lang="ru-RU" sz="4800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7418" name="Picture 3" descr="D:\МОИ ДОКУМЕНТЫ\Мои документы1\Мои рисунки\Для презентации\вопрос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57813" y="3354388"/>
            <a:ext cx="3281362" cy="314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1111664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Как определить часть речи?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 rtlCol="0">
            <a:normAutofit lnSpcReduction="10000"/>
          </a:bodyPr>
          <a:lstStyle/>
          <a:p>
            <a:pPr marL="457200" indent="-457200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5400" dirty="0" smtClean="0"/>
              <a:t>Тигрёнок</a:t>
            </a:r>
          </a:p>
          <a:p>
            <a:pPr marL="457200" indent="-457200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5400" dirty="0" smtClean="0"/>
              <a:t>Мама</a:t>
            </a:r>
          </a:p>
          <a:p>
            <a:pPr marL="457200" indent="-457200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5400" dirty="0" smtClean="0"/>
              <a:t>Написал</a:t>
            </a:r>
          </a:p>
          <a:p>
            <a:pPr marL="457200" indent="-457200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5400" dirty="0" smtClean="0"/>
              <a:t>Синий</a:t>
            </a:r>
          </a:p>
          <a:p>
            <a:pPr marL="457200" indent="-457200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5400" dirty="0" smtClean="0"/>
              <a:t>Смотрим</a:t>
            </a:r>
          </a:p>
          <a:p>
            <a:pPr marL="457200" indent="-457200" fontAlgn="auto">
              <a:spcAft>
                <a:spcPts val="0"/>
              </a:spcAft>
              <a:buFont typeface="+mj-lt"/>
              <a:buAutoNum type="arabicPeriod"/>
              <a:defRPr/>
            </a:pPr>
            <a:endParaRPr lang="ru-RU" dirty="0" smtClean="0"/>
          </a:p>
          <a:p>
            <a:pPr marL="457200" indent="-457200" fontAlgn="auto">
              <a:spcAft>
                <a:spcPts val="0"/>
              </a:spcAft>
              <a:buFont typeface="+mj-lt"/>
              <a:buAutoNum type="arabicPeriod"/>
              <a:defRPr/>
            </a:pPr>
            <a:endParaRPr lang="ru-RU" dirty="0"/>
          </a:p>
        </p:txBody>
      </p:sp>
      <p:pic>
        <p:nvPicPr>
          <p:cNvPr id="18435" name="Picture 3" descr="D:\МОИ ДОКУМЕНТЫ\Мои документы1\Мои рисунки\Для презентации\3606806_f26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625" y="1785938"/>
            <a:ext cx="2643188" cy="264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Горизонтальный свиток 4"/>
          <p:cNvSpPr/>
          <p:nvPr/>
        </p:nvSpPr>
        <p:spPr>
          <a:xfrm>
            <a:off x="4429125" y="4143375"/>
            <a:ext cx="4357688" cy="2605088"/>
          </a:xfrm>
          <a:prstGeom prst="horizontalScroll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latin typeface="+mj-lt"/>
              </a:rPr>
              <a:t>Подсказка: какие морфемы в этих словах помогают определить часть речи?</a:t>
            </a:r>
            <a:endParaRPr lang="ru-RU" sz="2800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1111664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Кто быстрее?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14313" y="1571625"/>
          <a:ext cx="8715375" cy="485775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2178860"/>
                <a:gridCol w="2178860"/>
                <a:gridCol w="2428892"/>
                <a:gridCol w="1928828"/>
              </a:tblGrid>
              <a:tr h="1024240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Пример/</a:t>
                      </a:r>
                    </a:p>
                    <a:p>
                      <a:pPr algn="ctr"/>
                      <a:r>
                        <a:rPr lang="ru-RU" sz="2800" b="1" dirty="0" smtClean="0"/>
                        <a:t>слово</a:t>
                      </a:r>
                      <a:endParaRPr lang="ru-RU" sz="28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Вопрос</a:t>
                      </a:r>
                      <a:endParaRPr lang="ru-RU" sz="28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Общее значение</a:t>
                      </a:r>
                      <a:endParaRPr lang="ru-RU" sz="28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Часть речи</a:t>
                      </a:r>
                      <a:endParaRPr lang="ru-RU" sz="28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1680"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rgbClr val="C00000"/>
                          </a:solidFill>
                        </a:rPr>
                        <a:t>?</a:t>
                      </a:r>
                      <a:endParaRPr lang="ru-RU" sz="3200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Кто? Что?</a:t>
                      </a:r>
                      <a:endParaRPr lang="ru-RU" sz="28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Предмет</a:t>
                      </a:r>
                      <a:endParaRPr lang="ru-RU" sz="28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rgbClr val="C00000"/>
                          </a:solidFill>
                        </a:rPr>
                        <a:t>?</a:t>
                      </a:r>
                      <a:endParaRPr lang="ru-RU" sz="3200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24240"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rgbClr val="C00000"/>
                          </a:solidFill>
                        </a:rPr>
                        <a:t>?</a:t>
                      </a:r>
                      <a:endParaRPr lang="ru-RU" sz="3200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rgbClr val="C00000"/>
                          </a:solidFill>
                        </a:rPr>
                        <a:t>?</a:t>
                      </a:r>
                      <a:endParaRPr lang="ru-RU" sz="3200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Действие предмета</a:t>
                      </a:r>
                      <a:endParaRPr lang="ru-RU" sz="28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Глагол</a:t>
                      </a:r>
                      <a:endParaRPr lang="ru-RU" sz="28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1680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Райский </a:t>
                      </a:r>
                      <a:endParaRPr lang="ru-RU" sz="28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Какой?</a:t>
                      </a:r>
                      <a:endParaRPr lang="ru-RU" sz="28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rgbClr val="C00000"/>
                          </a:solidFill>
                        </a:rPr>
                        <a:t>?</a:t>
                      </a:r>
                      <a:endParaRPr lang="ru-RU" sz="3200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rgbClr val="C00000"/>
                          </a:solidFill>
                        </a:rPr>
                        <a:t>?</a:t>
                      </a:r>
                      <a:endParaRPr lang="ru-RU" sz="3200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234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200" b="1" dirty="0" smtClean="0">
                          <a:solidFill>
                            <a:srgbClr val="C00000"/>
                          </a:solidFill>
                        </a:rPr>
                        <a:t>?</a:t>
                      </a:r>
                    </a:p>
                    <a:p>
                      <a:pPr algn="ctr"/>
                      <a:endParaRPr lang="ru-RU" sz="28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Сколько?</a:t>
                      </a:r>
                      <a:endParaRPr lang="ru-RU" sz="28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Количество</a:t>
                      </a:r>
                      <a:endParaRPr lang="ru-RU" sz="28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>
                          <a:solidFill>
                            <a:srgbClr val="C00000"/>
                          </a:solidFill>
                        </a:rPr>
                        <a:t>?</a:t>
                      </a:r>
                      <a:endParaRPr lang="ru-RU" sz="3200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45224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НЕ</a:t>
                      </a:r>
                      <a:endParaRPr lang="ru-RU" sz="28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200" b="1" dirty="0" smtClean="0">
                          <a:solidFill>
                            <a:srgbClr val="C00000"/>
                          </a:solidFill>
                        </a:rPr>
                        <a:t>?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200" b="1" dirty="0" smtClean="0">
                          <a:solidFill>
                            <a:srgbClr val="C00000"/>
                          </a:solidFill>
                        </a:rPr>
                        <a:t>?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/>
                        <a:t>Частица</a:t>
                      </a:r>
                      <a:endParaRPr lang="ru-RU" sz="28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1111664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4400" dirty="0" smtClean="0"/>
              <a:t>Что такое МОРФОЛОГИЧЕСКИЕ ПРИЗНАКИ слова?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58175" cy="4525963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4800" dirty="0" smtClean="0"/>
              <a:t>Род</a:t>
            </a:r>
          </a:p>
          <a:p>
            <a:pPr fontAlgn="auto">
              <a:spcAft>
                <a:spcPts val="0"/>
              </a:spcAft>
              <a:defRPr/>
            </a:pPr>
            <a:r>
              <a:rPr lang="ru-RU" sz="4800" dirty="0" smtClean="0"/>
              <a:t>Склонение</a:t>
            </a:r>
          </a:p>
          <a:p>
            <a:pPr fontAlgn="auto">
              <a:spcAft>
                <a:spcPts val="0"/>
              </a:spcAft>
              <a:defRPr/>
            </a:pPr>
            <a:r>
              <a:rPr lang="ru-RU" sz="4800" dirty="0" smtClean="0"/>
              <a:t>Число</a:t>
            </a:r>
          </a:p>
          <a:p>
            <a:pPr fontAlgn="auto">
              <a:spcAft>
                <a:spcPts val="0"/>
              </a:spcAft>
              <a:defRPr/>
            </a:pPr>
            <a:r>
              <a:rPr lang="ru-RU" sz="4800" dirty="0" smtClean="0"/>
              <a:t>Падеж</a:t>
            </a:r>
          </a:p>
          <a:p>
            <a:pPr fontAlgn="auto">
              <a:spcAft>
                <a:spcPts val="0"/>
              </a:spcAft>
              <a:defRPr/>
            </a:pPr>
            <a:r>
              <a:rPr lang="ru-RU" sz="4800" dirty="0" smtClean="0"/>
              <a:t>Спряжение…</a:t>
            </a:r>
          </a:p>
          <a:p>
            <a:pPr fontAlgn="auto">
              <a:spcAft>
                <a:spcPts val="0"/>
              </a:spcAft>
              <a:defRPr/>
            </a:pPr>
            <a:endParaRPr lang="ru-RU" sz="4800" dirty="0"/>
          </a:p>
        </p:txBody>
      </p:sp>
      <p:pic>
        <p:nvPicPr>
          <p:cNvPr id="20483" name="Picture 2" descr="D:\МОИ ДОКУМЕНТЫ\Мои документы1\Мои рисунки\Для презентации\вопрос2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14938" y="2071688"/>
            <a:ext cx="3389312" cy="3956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Содержимое 2"/>
          <p:cNvSpPr txBox="1">
            <a:spLocks/>
          </p:cNvSpPr>
          <p:nvPr/>
        </p:nvSpPr>
        <p:spPr>
          <a:xfrm>
            <a:off x="428625" y="1571625"/>
            <a:ext cx="8286750" cy="4706938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342900" indent="-342900" algn="ctr" fontAlgn="auto"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5000"/>
              <a:defRPr/>
            </a:pPr>
            <a:r>
              <a:rPr lang="ru-RU" sz="6600" dirty="0">
                <a:solidFill>
                  <a:srgbClr val="C00000"/>
                </a:solidFill>
              </a:rPr>
              <a:t>Морфологические признаки</a:t>
            </a:r>
            <a:r>
              <a:rPr lang="ru-RU" sz="6600" dirty="0">
                <a:solidFill>
                  <a:schemeClr val="tx2"/>
                </a:solidFill>
              </a:rPr>
              <a:t> – это признаки слова как части речи.</a:t>
            </a:r>
            <a:endParaRPr lang="ru-RU" sz="6600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1111664"/>
          </a:xfrm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4400" dirty="0" smtClean="0"/>
              <a:t>К каким частям речи относятся эти морфологические признаки?</a:t>
            </a:r>
            <a:endParaRPr lang="ru-RU" dirty="0"/>
          </a:p>
        </p:txBody>
      </p:sp>
      <p:sp>
        <p:nvSpPr>
          <p:cNvPr id="21506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4800" smtClean="0"/>
              <a:t>Род</a:t>
            </a:r>
          </a:p>
          <a:p>
            <a:r>
              <a:rPr lang="ru-RU" sz="4800" smtClean="0"/>
              <a:t>Склонение</a:t>
            </a:r>
          </a:p>
          <a:p>
            <a:r>
              <a:rPr lang="ru-RU" sz="4800" smtClean="0"/>
              <a:t>Число</a:t>
            </a:r>
          </a:p>
          <a:p>
            <a:r>
              <a:rPr lang="ru-RU" sz="4800" smtClean="0"/>
              <a:t>Падеж</a:t>
            </a:r>
          </a:p>
          <a:p>
            <a:r>
              <a:rPr lang="ru-RU" sz="4800" smtClean="0"/>
              <a:t>Спряжение…</a:t>
            </a:r>
          </a:p>
          <a:p>
            <a:endParaRPr lang="ru-RU" sz="4800" smtClean="0"/>
          </a:p>
        </p:txBody>
      </p:sp>
      <p:pic>
        <p:nvPicPr>
          <p:cNvPr id="21507" name="Picture 2" descr="D:\МОИ ДОКУМЕНТЫ\Мои документы1\Мои рисунки\Для презентации\вопрос2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14938" y="2071688"/>
            <a:ext cx="3389312" cy="3956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Decatur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Decatur">
      <a:majorFont>
        <a:latin typeface="Bodoni MT Condensed"/>
        <a:ea typeface=""/>
        <a:cs typeface=""/>
        <a:font script="Grek" typeface="Times New Roman"/>
        <a:font script="Cyrl" typeface="Times New Roman"/>
        <a:font script="Jpan" typeface="HG明朝E"/>
        <a:font script="Hang" typeface="HY목각파임B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Grek" typeface="Arial"/>
        <a:font script="Cyrl" typeface="Arial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ecatur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  <a:satMod val="110000"/>
              </a:schemeClr>
            </a:gs>
            <a:gs pos="47500">
              <a:schemeClr val="phClr">
                <a:tint val="53000"/>
                <a:satMod val="120000"/>
              </a:schemeClr>
            </a:gs>
            <a:gs pos="58500">
              <a:schemeClr val="phClr">
                <a:tint val="53000"/>
                <a:satMod val="120000"/>
              </a:schemeClr>
            </a:gs>
            <a:gs pos="100000">
              <a:schemeClr val="phClr">
                <a:tint val="90000"/>
                <a:satMod val="110000"/>
              </a:schemeClr>
            </a:gs>
          </a:gsLst>
          <a:lin ang="3600000" scaled="1"/>
        </a:gradFill>
        <a:gradFill rotWithShape="1">
          <a:gsLst>
            <a:gs pos="0">
              <a:schemeClr val="phClr">
                <a:shade val="54000"/>
                <a:satMod val="105000"/>
              </a:schemeClr>
            </a:gs>
            <a:gs pos="47500">
              <a:schemeClr val="phClr">
                <a:shade val="88000"/>
                <a:satMod val="105000"/>
              </a:schemeClr>
            </a:gs>
            <a:gs pos="58500">
              <a:schemeClr val="phClr">
                <a:shade val="88000"/>
                <a:satMod val="105000"/>
              </a:schemeClr>
            </a:gs>
            <a:gs pos="100000">
              <a:schemeClr val="phClr">
                <a:shade val="54000"/>
                <a:satMod val="105000"/>
              </a:schemeClr>
            </a:gs>
          </a:gsLst>
          <a:lin ang="36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82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3600000" algn="r" rotWithShape="0">
              <a:srgbClr val="000000">
                <a:alpha val="30000"/>
              </a:srgbClr>
            </a:outerShdw>
          </a:effectLst>
        </a:effectStyle>
        <a:effectStyle>
          <a:effectLst>
            <a:outerShdw blurRad="63500" dist="25400" dir="3600000" algn="r" rotWithShape="0">
              <a:srgbClr val="000000">
                <a:alpha val="36000"/>
              </a:srgbClr>
            </a:outerShdw>
          </a:effectLst>
          <a:scene3d>
            <a:camera prst="orthographicFront">
              <a:rot lat="0" lon="0" rev="0"/>
            </a:camera>
            <a:lightRig rig="harsh" dir="tl">
              <a:rot lat="0" lon="0" rev="9000000"/>
            </a:lightRig>
          </a:scene3d>
          <a:sp3d prstMaterial="flat">
            <a:bevelT w="38100" h="50800" prst="softRound"/>
          </a:sp3d>
        </a:effectStyle>
        <a:effectStyle>
          <a:effectLst>
            <a:outerShdw blurRad="76200" dist="38100" dir="3600000" algn="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harsh" dir="tl">
              <a:rot lat="0" lon="0" rev="9000000"/>
            </a:lightRig>
          </a:scene3d>
          <a:sp3d contourW="44450" prstMaterial="flat">
            <a:bevelT w="38100" h="50800" prst="softRound"/>
            <a:contourClr>
              <a:schemeClr val="phClr">
                <a:tint val="5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52000"/>
                <a:satMod val="105000"/>
              </a:schemeClr>
            </a:gs>
            <a:gs pos="47500">
              <a:schemeClr val="phClr">
                <a:tint val="90000"/>
                <a:shade val="89000"/>
                <a:satMod val="105000"/>
              </a:schemeClr>
            </a:gs>
            <a:gs pos="58500">
              <a:schemeClr val="phClr">
                <a:tint val="85000"/>
                <a:shade val="89000"/>
                <a:satMod val="105000"/>
              </a:schemeClr>
            </a:gs>
            <a:gs pos="100000">
              <a:schemeClr val="phClr">
                <a:tint val="100000"/>
                <a:shade val="52000"/>
                <a:satMod val="105000"/>
              </a:schemeClr>
            </a:gs>
          </a:gsLst>
          <a:lin ang="36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8000"/>
              </a:schemeClr>
              <a:schemeClr val="phClr">
                <a:shade val="85000"/>
                <a:satMod val="120000"/>
              </a:schemeClr>
            </a:duotone>
          </a:blip>
          <a:tile tx="0" ty="0" sx="52000" sy="52000" flip="none" algn="tl"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олнцестояние">
    <a:dk1>
      <a:sysClr val="windowText" lastClr="000000"/>
    </a:dk1>
    <a:lt1>
      <a:sysClr val="window" lastClr="FFFFFF"/>
    </a:lt1>
    <a:dk2>
      <a:srgbClr val="4F271C"/>
    </a:dk2>
    <a:lt2>
      <a:srgbClr val="E7DEC9"/>
    </a:lt2>
    <a:accent1>
      <a:srgbClr val="3891A7"/>
    </a:accent1>
    <a:accent2>
      <a:srgbClr val="FEB80A"/>
    </a:accent2>
    <a:accent3>
      <a:srgbClr val="C32D2E"/>
    </a:accent3>
    <a:accent4>
      <a:srgbClr val="84AA33"/>
    </a:accent4>
    <a:accent5>
      <a:srgbClr val="964305"/>
    </a:accent5>
    <a:accent6>
      <a:srgbClr val="475A8D"/>
    </a:accent6>
    <a:hlink>
      <a:srgbClr val="8DC765"/>
    </a:hlink>
    <a:folHlink>
      <a:srgbClr val="AA8A14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TC101790490[[fn=Decatur]]</Template>
  <TotalTime>535</TotalTime>
  <Words>268</Words>
  <Application>Microsoft Office PowerPoint</Application>
  <PresentationFormat>Экран (4:3)</PresentationFormat>
  <Paragraphs>105</Paragraphs>
  <Slides>18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Шаблон оформления</vt:lpstr>
      </vt:variant>
      <vt:variant>
        <vt:i4>7</vt:i4>
      </vt:variant>
      <vt:variant>
        <vt:lpstr>Заголовки слайдов</vt:lpstr>
      </vt:variant>
      <vt:variant>
        <vt:i4>18</vt:i4>
      </vt:variant>
    </vt:vector>
  </HeadingPairs>
  <TitlesOfParts>
    <vt:vector size="32" baseType="lpstr">
      <vt:lpstr>Arial</vt:lpstr>
      <vt:lpstr>Times New Roman</vt:lpstr>
      <vt:lpstr>Wingdings</vt:lpstr>
      <vt:lpstr>Courier New</vt:lpstr>
      <vt:lpstr>Calibri</vt:lpstr>
      <vt:lpstr>Franklin Gothic Book</vt:lpstr>
      <vt:lpstr>Bodoni MT Condensed</vt:lpstr>
      <vt:lpstr>Decatur</vt:lpstr>
      <vt:lpstr>Decatur</vt:lpstr>
      <vt:lpstr>Decatur</vt:lpstr>
      <vt:lpstr>Decatur</vt:lpstr>
      <vt:lpstr>Decatur</vt:lpstr>
      <vt:lpstr>Decatur</vt:lpstr>
      <vt:lpstr>Decatur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Семёнова</dc:creator>
  <cp:lastModifiedBy>Альбина</cp:lastModifiedBy>
  <cp:revision>53</cp:revision>
  <dcterms:created xsi:type="dcterms:W3CDTF">2013-09-30T05:20:13Z</dcterms:created>
  <dcterms:modified xsi:type="dcterms:W3CDTF">2015-08-29T18:24:11Z</dcterms:modified>
</cp:coreProperties>
</file>