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24"/>
  </p:notesMasterIdLst>
  <p:sldIdLst>
    <p:sldId id="256" r:id="rId3"/>
    <p:sldId id="265" r:id="rId4"/>
    <p:sldId id="274" r:id="rId5"/>
    <p:sldId id="266" r:id="rId6"/>
    <p:sldId id="288" r:id="rId7"/>
    <p:sldId id="289" r:id="rId8"/>
    <p:sldId id="290" r:id="rId9"/>
    <p:sldId id="291" r:id="rId10"/>
    <p:sldId id="277" r:id="rId11"/>
    <p:sldId id="262" r:id="rId12"/>
    <p:sldId id="263" r:id="rId13"/>
    <p:sldId id="293" r:id="rId14"/>
    <p:sldId id="294" r:id="rId15"/>
    <p:sldId id="295" r:id="rId16"/>
    <p:sldId id="264" r:id="rId17"/>
    <p:sldId id="292" r:id="rId18"/>
    <p:sldId id="296" r:id="rId19"/>
    <p:sldId id="297" r:id="rId20"/>
    <p:sldId id="298" r:id="rId21"/>
    <p:sldId id="299" r:id="rId22"/>
    <p:sldId id="27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6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213D0-0ACE-4A91-9B0B-284CEDB182D6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FAF28B-B3D3-476A-B4CA-3199E7664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455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AF28B-B3D3-476A-B4CA-3199E7664B3C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055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7769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0713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4324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296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1456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0769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85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5164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5877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5566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4466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4832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1359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5228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8280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744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218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2564904"/>
            <a:ext cx="7024744" cy="1143000"/>
          </a:xfrm>
        </p:spPr>
        <p:txBody>
          <a:bodyPr>
            <a:normAutofit fontScale="90000"/>
          </a:bodyPr>
          <a:lstStyle/>
          <a:p>
            <a:pPr indent="450215"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Работа № 3</a:t>
            </a:r>
            <a:b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«ОБЩАЯ ХАРАКТЕРИСТИКА ПОЗВОНОЧНЫХ ЖИВОТНЫХ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: общие черты строения, систематическое положение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»</a:t>
            </a:r>
            <a:endParaRPr lang="ru-RU" dirty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1729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233222\Desktop\0031-031-Klass-Presmykajuschiesja-ili-Reptilii-ili-Gad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94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8448939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83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42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233222\Desktop\vnesh_pt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28800"/>
            <a:ext cx="6264696" cy="469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33871" y="404664"/>
            <a:ext cx="6876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Внешнее строение птиц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022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Users\233222\Desktop\0629_04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7574409" cy="487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75479"/>
            <a:ext cx="7199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Внутреннее строение птиц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9112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233222\Desktop\mleko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666750"/>
            <a:ext cx="7400925" cy="552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768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4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25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48680"/>
            <a:ext cx="6732240" cy="504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04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20688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85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8670152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54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12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96552" y="1268760"/>
            <a:ext cx="9800606" cy="356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TimesNewRoman"/>
                <a:ea typeface="Calibri"/>
                <a:cs typeface="Times New Roman"/>
              </a:rPr>
              <a:t>СПАСИБО ЗА ВНИМАНИЕ!</a:t>
            </a:r>
          </a:p>
          <a:p>
            <a:pPr lvl="0" algn="ctr">
              <a:lnSpc>
                <a:spcPct val="115000"/>
              </a:lnSpc>
            </a:pPr>
            <a:endParaRPr lang="ru-RU" sz="2800" b="1" dirty="0">
              <a:solidFill>
                <a:prstClr val="black"/>
              </a:solidFill>
              <a:latin typeface="TimesNewRoman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NewRoman"/>
                <a:ea typeface="Calibri"/>
                <a:cs typeface="Times New Roman"/>
              </a:rPr>
              <a:t>Желаем дальнейших успехов</a:t>
            </a:r>
          </a:p>
          <a:p>
            <a:pPr lvl="0" algn="ctr">
              <a:lnSpc>
                <a:spcPct val="115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NewRoman"/>
                <a:ea typeface="Calibri"/>
                <a:cs typeface="Times New Roman"/>
              </a:rPr>
              <a:t> в изучении </a:t>
            </a:r>
            <a:r>
              <a:rPr lang="ru-RU" sz="2800" b="1" i="1" dirty="0" smtClean="0">
                <a:solidFill>
                  <a:srgbClr val="002060"/>
                </a:solidFill>
                <a:latin typeface="TimesNewRoman"/>
                <a:ea typeface="Calibri"/>
                <a:cs typeface="Times New Roman"/>
              </a:rPr>
              <a:t>БИОЛОГИИ</a:t>
            </a:r>
            <a:r>
              <a:rPr lang="ru-RU" sz="2800" b="1" dirty="0" smtClean="0">
                <a:solidFill>
                  <a:srgbClr val="002060"/>
                </a:solidFill>
                <a:latin typeface="TimesNewRoman"/>
                <a:ea typeface="Calibri"/>
                <a:cs typeface="Times New Roman"/>
              </a:rPr>
              <a:t> -  одной из самых интереснейших наук </a:t>
            </a:r>
          </a:p>
          <a:p>
            <a:pPr lvl="0" algn="ctr">
              <a:lnSpc>
                <a:spcPct val="115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NewRoman"/>
                <a:ea typeface="Calibri"/>
                <a:cs typeface="Times New Roman"/>
              </a:rPr>
              <a:t>о Жизни и Живой Природе!</a:t>
            </a:r>
          </a:p>
          <a:p>
            <a:pPr lvl="0" algn="ctr">
              <a:lnSpc>
                <a:spcPct val="115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NewRoman"/>
                <a:ea typeface="Calibri"/>
                <a:cs typeface="Times New Roman"/>
              </a:rPr>
              <a:t> </a:t>
            </a:r>
            <a:endParaRPr lang="ru-RU" sz="28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38047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60648"/>
            <a:ext cx="702027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Краткая 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характеристика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/>
            </a:r>
            <a:b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052736"/>
            <a:ext cx="7236296" cy="542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18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49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233006"/>
            <a:ext cx="4833325" cy="36249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60648"/>
            <a:ext cx="4176464" cy="313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48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233222\Desktop\bio_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1" y="241889"/>
            <a:ext cx="9064619" cy="639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81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8316416" cy="623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77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233222\Desktop\vnech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4000" cy="5956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6874" y="116632"/>
            <a:ext cx="86044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Внешнее строение Земноводных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0409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73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</TotalTime>
  <Words>36</Words>
  <Application>Microsoft Office PowerPoint</Application>
  <PresentationFormat>Экран (4:3)</PresentationFormat>
  <Paragraphs>12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Arial</vt:lpstr>
      <vt:lpstr>Calibri</vt:lpstr>
      <vt:lpstr>Century Gothic</vt:lpstr>
      <vt:lpstr>Courier New</vt:lpstr>
      <vt:lpstr>Palatino Linotype</vt:lpstr>
      <vt:lpstr>Times New Roman</vt:lpstr>
      <vt:lpstr>TimesNewRoman</vt:lpstr>
      <vt:lpstr>Wingdings 3</vt:lpstr>
      <vt:lpstr>Исполнительная</vt:lpstr>
      <vt:lpstr>Ион (конференц-зал)</vt:lpstr>
      <vt:lpstr>     Работа № 3 «ОБЩАЯ ХАРАКТЕРИСТИКА ПОЗВОНОЧНЫХ ЖИВОТНЫХ: общие черты строения, систематическое положение»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№ 1 «МНОГООБРАЗИЕ ЖИВЫХ ОРГАНИЗМОВ» (общая характеристика царств живой природы и ее представителей)</dc:title>
  <dc:creator>233222</dc:creator>
  <cp:lastModifiedBy>User</cp:lastModifiedBy>
  <cp:revision>31</cp:revision>
  <dcterms:created xsi:type="dcterms:W3CDTF">2015-08-30T18:08:17Z</dcterms:created>
  <dcterms:modified xsi:type="dcterms:W3CDTF">2017-07-20T12:10:39Z</dcterms:modified>
</cp:coreProperties>
</file>