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0"/>
  </p:notesMasterIdLst>
  <p:sldIdLst>
    <p:sldId id="256" r:id="rId3"/>
    <p:sldId id="274" r:id="rId4"/>
    <p:sldId id="275" r:id="rId5"/>
    <p:sldId id="265" r:id="rId6"/>
    <p:sldId id="261" r:id="rId7"/>
    <p:sldId id="276" r:id="rId8"/>
    <p:sldId id="266" r:id="rId9"/>
    <p:sldId id="277" r:id="rId10"/>
    <p:sldId id="262" r:id="rId11"/>
    <p:sldId id="263" r:id="rId12"/>
    <p:sldId id="279" r:id="rId13"/>
    <p:sldId id="264" r:id="rId14"/>
    <p:sldId id="278" r:id="rId15"/>
    <p:sldId id="280" r:id="rId16"/>
    <p:sldId id="267" r:id="rId17"/>
    <p:sldId id="273" r:id="rId18"/>
    <p:sldId id="271" r:id="rId19"/>
    <p:sldId id="269" r:id="rId20"/>
    <p:sldId id="270" r:id="rId21"/>
    <p:sldId id="281" r:id="rId22"/>
    <p:sldId id="282" r:id="rId23"/>
    <p:sldId id="283" r:id="rId24"/>
    <p:sldId id="284" r:id="rId25"/>
    <p:sldId id="286" r:id="rId26"/>
    <p:sldId id="285" r:id="rId27"/>
    <p:sldId id="287" r:id="rId28"/>
    <p:sldId id="27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6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213D0-0ACE-4A91-9B0B-284CEDB182D6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AF28B-B3D3-476A-B4CA-3199E7664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455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223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7575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41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122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88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0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508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170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696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50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3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E76C8BA-59E4-44DF-B3F4-D1B618A06425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20AD5EE-1994-4A9A-9A4F-B4C26AE57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0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4797152"/>
            <a:ext cx="7024744" cy="1143000"/>
          </a:xfrm>
        </p:spPr>
        <p:txBody>
          <a:bodyPr>
            <a:normAutofit fontScale="90000"/>
          </a:bodyPr>
          <a:lstStyle/>
          <a:p>
            <a:pPr indent="450215"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400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Работа № 2</a:t>
            </a:r>
            <a:br>
              <a:rPr lang="ru-RU" sz="4400" u="sng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ОБЩАЯ ХАРАКТЕРИСТИКА ТИПОВ БЕСПОЗВОНОЧНЫХ ЖИВОТНЫХ: общие черты строения, систематическое положение»</a:t>
            </a:r>
            <a:endParaRPr lang="ru-RU" sz="4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7294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233222\Desktop\0038-035-Tip-Ploskie-cherv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93" y="1988840"/>
            <a:ext cx="8956491" cy="399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825679"/>
            <a:ext cx="316144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000" b="1" dirty="0" smtClean="0">
                <a:solidFill>
                  <a:prstClr val="black"/>
                </a:solidFill>
              </a:rPr>
              <a:t>Свиной цепень</a:t>
            </a:r>
            <a:endParaRPr lang="ru-RU" sz="3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830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233222\Desktop\0005-002-Polovaja-sistema-u-ploskikh-i-kruglykh-cherve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62013"/>
            <a:ext cx="5314528" cy="577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30791" y="308015"/>
            <a:ext cx="578716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dirty="0" smtClean="0"/>
              <a:t>ЧЕЛОВЕЧЕСКАЯ АСКАРИДА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717684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3017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0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233222\Desktop\050502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638" y="557646"/>
            <a:ext cx="5715719" cy="623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80592"/>
            <a:ext cx="347723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dirty="0" smtClean="0"/>
              <a:t>ДОЖДЕВОЙ ЧЕРВЬ </a:t>
            </a:r>
            <a:endParaRPr lang="ru-RU" sz="2500" b="1" dirty="0"/>
          </a:p>
        </p:txBody>
      </p:sp>
    </p:spTree>
    <p:extLst>
      <p:ext uri="{BB962C8B-B14F-4D97-AF65-F5344CB8AC3E}">
        <p14:creationId xmlns:p14="http://schemas.microsoft.com/office/powerpoint/2010/main" val="18423569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6682"/>
            <a:ext cx="8388424" cy="629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915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233222\Desktop\015814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5375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5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33222\Desktop\050503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61731"/>
            <a:ext cx="7141476" cy="324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301298"/>
            <a:ext cx="4810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ВНУТРЕННЕЕ СТРОЕНИЕ МОЛЛЮСКОВ</a:t>
            </a:r>
            <a:endParaRPr lang="ru-RU" dirty="0"/>
          </a:p>
        </p:txBody>
      </p:sp>
      <p:pic>
        <p:nvPicPr>
          <p:cNvPr id="17411" name="Picture 3" descr="C:\Users\233222\Desktop\osmin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07" y="928081"/>
            <a:ext cx="670560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74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233222\Desktop\Тип-членистоногие-Arthropoda.-Подтип-зябродишни-Branchiat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58" y="620688"/>
            <a:ext cx="8751887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27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233222\Desktop\slide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3" b="9091"/>
          <a:stretch/>
        </p:blipFill>
        <p:spPr bwMode="auto">
          <a:xfrm>
            <a:off x="2379" y="188640"/>
            <a:ext cx="916709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179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15550" cy="691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184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233222\Desktop\0005-005-TIP-CHLENISTONOGIE-okologlotochnoe-nervnoe-koltso-i-brjushnaja-nervna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721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233222\Desktop\0009-010-EVOLJUTSIJA-ORGANOV-PISCHEVARENIJA-Tip-CHlenistonogie-pojavlenie-razlichnyk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938213"/>
            <a:ext cx="9048750" cy="49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31347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ВНУТРЕННЕЕ СТРОЕНИЕ ПАУКООБРАЗНЫХ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1171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233222\Desktop\55613f1e099fa0366c53abc1f1b0f0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615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233222\Desktop\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438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914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233222\Desktop\050702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6463605" cy="574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244205"/>
            <a:ext cx="5405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ВНУТРЕННЕЕ СТРОЕНИЕ МОРСКОЙ ЗВЕЗДЫ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444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580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6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96552" y="1268760"/>
            <a:ext cx="9800606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NewRoman"/>
                <a:ea typeface="Calibri"/>
                <a:cs typeface="Times New Roman"/>
              </a:rPr>
              <a:t>СПАСИБО ЗА ВНИМАНИЕ!</a:t>
            </a:r>
          </a:p>
          <a:p>
            <a:pPr lvl="0" algn="ctr">
              <a:lnSpc>
                <a:spcPct val="115000"/>
              </a:lnSpc>
            </a:pPr>
            <a:endParaRPr lang="ru-RU" sz="2800" b="1" dirty="0">
              <a:solidFill>
                <a:prstClr val="black"/>
              </a:solidFill>
              <a:latin typeface="TimesNewRoman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Желаем дальнейших успехов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в изучении </a:t>
            </a:r>
            <a:r>
              <a:rPr lang="ru-RU" sz="2800" b="1" i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БИОЛОГИИ</a:t>
            </a: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-  одной из самых интереснейших наук 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о Жизни и Живой Природе!</a:t>
            </a:r>
          </a:p>
          <a:p>
            <a:pPr lvl="0" algn="ctr">
              <a:lnSpc>
                <a:spcPct val="115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NewRoman"/>
                <a:ea typeface="Calibri"/>
                <a:cs typeface="Times New Roman"/>
              </a:rPr>
              <a:t> </a:t>
            </a:r>
            <a:endParaRPr lang="ru-RU" sz="28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804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01" y="505813"/>
            <a:ext cx="7923710" cy="635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5172" y="136481"/>
            <a:ext cx="3501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ПРОДОЛЖЕНИЕ ТАБЛИЦЫ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604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46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61988" cy="613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510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233222\Desktop\0008-008-Tip-Kishechnopolostny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689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532440" cy="639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92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233222\Desktop\0003-003-Tip-Ploskie-cher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33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233222\Desktop\0012-012-Tip-Ploskie-cher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29495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42</Words>
  <Application>Microsoft Office PowerPoint</Application>
  <PresentationFormat>Экран (4:3)</PresentationFormat>
  <Paragraphs>14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Calibri</vt:lpstr>
      <vt:lpstr>Calibri Light</vt:lpstr>
      <vt:lpstr>Century Gothic</vt:lpstr>
      <vt:lpstr>Courier New</vt:lpstr>
      <vt:lpstr>Palatino Linotype</vt:lpstr>
      <vt:lpstr>Times New Roman</vt:lpstr>
      <vt:lpstr>TimesNewRoman</vt:lpstr>
      <vt:lpstr>Исполнительная</vt:lpstr>
      <vt:lpstr>Ретро</vt:lpstr>
      <vt:lpstr>     Работа № 2 «ОБЩАЯ ХАРАКТЕРИСТИКА ТИПОВ БЕСПОЗВОНОЧНЫХ ЖИВОТНЫХ: общие черты строения, систематическое положение»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№ 1 «МНОГООБРАЗИЕ ЖИВЫХ ОРГАНИЗМОВ» (общая характеристика царств живой природы и ее представителей)</dc:title>
  <dc:creator>233222</dc:creator>
  <cp:lastModifiedBy>User</cp:lastModifiedBy>
  <cp:revision>25</cp:revision>
  <dcterms:created xsi:type="dcterms:W3CDTF">2015-08-30T18:08:17Z</dcterms:created>
  <dcterms:modified xsi:type="dcterms:W3CDTF">2017-07-20T09:44:48Z</dcterms:modified>
</cp:coreProperties>
</file>