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57" r:id="rId4"/>
    <p:sldId id="27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2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68" autoAdjust="0"/>
    <p:restoredTop sz="94622" autoAdjust="0"/>
  </p:normalViewPr>
  <p:slideViewPr>
    <p:cSldViewPr>
      <p:cViewPr varScale="1">
        <p:scale>
          <a:sx n="91" d="100"/>
          <a:sy n="91" d="100"/>
        </p:scale>
        <p:origin x="-115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318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CDFCF-9951-4722-A9D5-B99FA203D5B2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4D67D-B311-4838-96CC-5192AA5EB5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7644A-B1BB-4393-ADDF-E5651507A070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00E94-8123-495B-BB21-9FBDDC8427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42C48-C003-43CF-A699-47B29DD99D91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CDC40-0388-49C7-AA8A-E33E19CE9E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3CC1B-2951-4D99-BD06-175938E85AB9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292A9-78AE-44DB-AEDF-660681FF4E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5DF68-D7FE-4084-B63A-97CCABA8D6A1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C2058-82BF-4940-B483-33C81BC5BA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AFA0A-4F3B-406B-AC2E-AC0236967D05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59655-AFE1-4F48-A01B-DEAEE1C397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2D451-4A54-4054-A6A7-FBA10892CBBF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F1D84-8F22-4C78-8CA3-5D51ADFA19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797CA-431A-4102-94D5-E76609BF5472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F2665-2A19-4E5B-94F5-64DC5BABDC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84FC0-BB87-4468-8125-B47CDE01965E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50C14-6D2B-4DB1-A312-A06B066DCE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5640B-BE37-439C-800B-D5728A9329B6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71151-D20A-43E0-AB3A-0943D18AC2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62979-9CF9-4087-BDDC-A14AA1571769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12E77-51E4-4DF1-BDEB-198B9242A2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accent3">
              <a:lumMod val="40000"/>
              <a:lumOff val="60000"/>
            </a:schemeClr>
          </a:fgClr>
          <a:bgClr>
            <a:schemeClr val="accent3">
              <a:lumMod val="40000"/>
              <a:lumOff val="6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4620B22-FA66-447D-98D7-DFC1AD40809F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EFE48A0-F380-424B-A1EE-2121AED217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7772400" cy="1008112"/>
          </a:xfrm>
          <a:noFill/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393700"/>
          </a:effectLst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Путешествие по стране Фонетика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516563"/>
            <a:ext cx="6400800" cy="122237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14341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88" y="1125538"/>
            <a:ext cx="8856662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Билет до станции «Алфавитная»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8888"/>
          </a:xfrm>
        </p:spPr>
        <p:txBody>
          <a:bodyPr rtlCol="0"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Продолжите алфавит на 5 следующих букв.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Д……………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Л……………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М…………..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У…………….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Ш……………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С…………….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Г…………….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Х…………….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Станция «Алфавитная»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57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79" name="Picture 2" descr="C:\Users\Ed\AppData\Local\Microsoft\Windows\Temporary Internet Files\Content.IE5\ISVC0SBR\MC900252011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268413"/>
            <a:ext cx="74168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Билет до станции «Орфографическая»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913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Запишите слова на непроверяемую и проверяемую безударную гласную в корне слова по теме</a:t>
            </a:r>
            <a:r>
              <a:rPr 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Школа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Магазин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Столовая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Стадион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Театр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Сад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Станция «Орфографическая»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62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7" name="Picture 2" descr="C:\Users\Ed\AppData\Local\Microsoft\Windows\Temporary Internet Files\Content.IE5\1DYYFIYI\MC900251947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557338"/>
            <a:ext cx="756126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Билет до станции «Орфоэпическая»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196975"/>
            <a:ext cx="8713788" cy="5545138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1.Обозначьте ударение.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илометр     средства     магазин      свекла            полчаса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ортфель     алфавит      щавель        стаканы         сантиметр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окумент     досуг           процент      красивее        позвонит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2.Запишите два слова, в которых  гласная «Е» не обозначает мягкости предшествующего звука.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Решите звуковую пропорцию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        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г=п: ?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Б:п=д:?       Д:т=ф:?      С:з=п:?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З:з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=в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:?      Д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’=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п:?     М:м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=к:?    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Ж:ш=г:?      Ф:в=ж:?      Р:Р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=н:? </a:t>
            </a:r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Станция «Орфоэпическая»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67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75" name="Picture 2" descr="C:\Users\Ed\AppData\Local\Microsoft\Windows\Temporary Internet Files\Content.IE5\7P6K18OH\MC900251877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341438"/>
            <a:ext cx="78486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Билет до станции «Разбор»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88" y="1600200"/>
            <a:ext cx="8856662" cy="5141913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Выполните фонетический разбор.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1.Боец  2.узкий  3.клюв     4. цепь   5. ширь    6. ёж  7. снег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сельдь   каюта     вьюга    близкий  честный  окно   въезд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Станция «Разбор»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22" name="Picture 2" descr="C:\Users\Ed\AppData\Local\Microsoft\Windows\Temporary Internet Files\Content.IE5\3N4VFP4S\MC900311236[1].wm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1341438"/>
            <a:ext cx="7920037" cy="51831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Добро пожаловать в страну Фонетика!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74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1747" name="Picture 2" descr="C:\Users\Ed\AppData\Local\Microsoft\Windows\Temporary Internet Files\Content.IE5\ISVC0SBR\MC900429935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557338"/>
            <a:ext cx="770572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путешествия: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1844675"/>
            <a:ext cx="8229600" cy="4525963"/>
          </a:xfrm>
        </p:spPr>
        <p:txBody>
          <a:bodyPr rtlCol="0">
            <a:normAutofit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овторить знания о фонетике, полученные в начальной школе (умение различать гласные и согласные звуки, умение различать звуки и буквы, делать фонетический разбор).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Вокзал</a:t>
            </a:r>
            <a:endParaRPr lang="ru-RU" b="1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38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7" name="Picture 2" descr="C:\Users\Ed\AppData\Local\Microsoft\Windows\Temporary Internet Files\Content.IE5\ISVC0SBR\MC90031123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341438"/>
            <a:ext cx="8135938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Касса.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Разминка перед путешествием.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1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Чтобы получить абонемент (маршрутный лист) на проезд, проведём разминку.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Разделим класс на команды и выполним следующее задание: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Произнесите быстро, чётко и дружно скороговорки: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осы не усы, не усищи, а усики.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Бобр добр до бобрят.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Барану баран порвал кафтан.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Саша Маше шлёт привет, Маша Саше шлёт ответ.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Маршрутный лист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611188" y="1700213"/>
          <a:ext cx="8137525" cy="4511675"/>
        </p:xfrm>
        <a:graphic>
          <a:graphicData uri="http://schemas.openxmlformats.org/drawingml/2006/table">
            <a:tbl>
              <a:tblPr firstRow="1" firstCol="1" bandRow="1"/>
              <a:tblGrid>
                <a:gridCol w="2712018"/>
                <a:gridCol w="2712018"/>
                <a:gridCol w="2712868"/>
              </a:tblGrid>
              <a:tr h="6443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станция назначения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rgbClr val="D6E3BC"/>
                      </a:fgClr>
                      <a:bgClr>
                        <a:srgbClr val="E9F1D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место для ответа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rgbClr val="D6E3BC"/>
                      </a:fgClr>
                      <a:bgClr>
                        <a:srgbClr val="E9F1D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отметки</a:t>
                      </a:r>
                      <a:r>
                        <a:rPr lang="ru-RU" sz="20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дежурного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rgbClr val="D6E3BC"/>
                      </a:fgClr>
                      <a:bgClr>
                        <a:srgbClr val="E9F1DC"/>
                      </a:bgClr>
                    </a:pattFill>
                  </a:tcPr>
                </a:tc>
              </a:tr>
              <a:tr h="6443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Гласная </a:t>
                      </a:r>
                      <a:r>
                        <a:rPr lang="ru-RU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rgbClr val="D6E3BC"/>
                      </a:fgClr>
                      <a:bgClr>
                        <a:srgbClr val="E9F1D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rgbClr val="D6E3BC"/>
                      </a:fgClr>
                      <a:bgClr>
                        <a:srgbClr val="E9F1D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rgbClr val="D6E3BC"/>
                      </a:fgClr>
                      <a:bgClr>
                        <a:srgbClr val="E9F1DC"/>
                      </a:bgClr>
                    </a:pattFill>
                  </a:tcPr>
                </a:tc>
              </a:tr>
              <a:tr h="6443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Согласная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rgbClr val="D6E3BC"/>
                      </a:fgClr>
                      <a:bgClr>
                        <a:srgbClr val="E9F1D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rgbClr val="D6E3BC"/>
                      </a:fgClr>
                      <a:bgClr>
                        <a:srgbClr val="E9F1D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rgbClr val="D6E3BC"/>
                      </a:fgClr>
                      <a:bgClr>
                        <a:srgbClr val="E9F1DC"/>
                      </a:bgClr>
                    </a:pattFill>
                  </a:tcPr>
                </a:tc>
              </a:tr>
              <a:tr h="6443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Алфавитная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rgbClr val="D6E3BC"/>
                      </a:fgClr>
                      <a:bgClr>
                        <a:srgbClr val="E9F1D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rgbClr val="D6E3BC"/>
                      </a:fgClr>
                      <a:bgClr>
                        <a:srgbClr val="E9F1D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rgbClr val="D6E3BC"/>
                      </a:fgClr>
                      <a:bgClr>
                        <a:srgbClr val="E9F1DC"/>
                      </a:bgClr>
                    </a:pattFill>
                  </a:tcPr>
                </a:tc>
              </a:tr>
              <a:tr h="6443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Орфографическая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rgbClr val="D6E3BC"/>
                      </a:fgClr>
                      <a:bgClr>
                        <a:srgbClr val="E9F1D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rgbClr val="D6E3BC"/>
                      </a:fgClr>
                      <a:bgClr>
                        <a:srgbClr val="E9F1D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rgbClr val="D6E3BC"/>
                      </a:fgClr>
                      <a:bgClr>
                        <a:srgbClr val="E9F1DC"/>
                      </a:bgClr>
                    </a:pattFill>
                  </a:tcPr>
                </a:tc>
              </a:tr>
              <a:tr h="6443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Орфоэпическая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rgbClr val="D6E3BC"/>
                      </a:fgClr>
                      <a:bgClr>
                        <a:srgbClr val="E9F1D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rgbClr val="D6E3BC"/>
                      </a:fgClr>
                      <a:bgClr>
                        <a:srgbClr val="E9F1D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rgbClr val="D6E3BC"/>
                      </a:fgClr>
                      <a:bgClr>
                        <a:srgbClr val="E9F1DC"/>
                      </a:bgClr>
                    </a:pattFill>
                  </a:tcPr>
                </a:tc>
              </a:tr>
              <a:tr h="6443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Разбор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rgbClr val="D6E3BC"/>
                      </a:fgClr>
                      <a:bgClr>
                        <a:srgbClr val="E9F1D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rgbClr val="D6E3BC"/>
                      </a:fgClr>
                      <a:bgClr>
                        <a:srgbClr val="E9F1D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rgbClr val="D6E3BC"/>
                      </a:fgClr>
                      <a:bgClr>
                        <a:srgbClr val="E9F1DC"/>
                      </a:bgClr>
                    </a:patt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Билет до станции «Гласная»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88" y="1412875"/>
            <a:ext cx="8785225" cy="5256213"/>
          </a:xfrm>
        </p:spPr>
        <p:txBody>
          <a:bodyPr rtlCol="0">
            <a:normAutofit fontScale="925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Каких гласных звуков не хватает в каждой строчке?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1.Мел,дом,дама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2.ель,сад,звук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3.писк,сом,сыр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4.дым,ком,жук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5.винт,том,суд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6.цвет,грунт,дар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7.бинт,крот,крик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8.порт,кит,сыр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Станция  «Гласная»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48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3" name="Picture 2" descr="C:\Users\Ed\AppData\Local\Microsoft\Windows\Temporary Internet Files\Content.IE5\1DYYFIYI\MC900251875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268413"/>
            <a:ext cx="7848600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Билет до станции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«Согласная»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50" y="1484313"/>
            <a:ext cx="8928100" cy="5184775"/>
          </a:xfrm>
        </p:spPr>
        <p:txBody>
          <a:bodyPr rtlCol="0">
            <a:normAutofit fontScale="925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Сколько раз встречается указанный согласный</a:t>
            </a:r>
            <a:r>
              <a:rPr 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звук?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’] 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Зина обратилась с просьбой к Лизе.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’]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Дед Демьян ходил на молотьбу.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[C’]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Саня Семёнов сидел на скамейке у шоссе.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’]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Борис бидон бросил в прорубь.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’]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Всегда вкусна свежая морковь.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’]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Твоими бы устами да мёд пить.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’]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Язык мой- враг мой.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[B] 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дворе трава , на траве дрова.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Станция «Согласная»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53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1" name="Picture 2" descr="C:\Users\Ed\AppData\Local\Microsoft\Windows\Temporary Internet Files\Content.IE5\3N4VFP4S\MC900303845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773238"/>
            <a:ext cx="7561262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917</TotalTime>
  <Words>314</Words>
  <Application>Microsoft Office PowerPoint</Application>
  <PresentationFormat>Экран (4:3)</PresentationFormat>
  <Paragraphs>95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Calibri</vt:lpstr>
      <vt:lpstr>Arial</vt:lpstr>
      <vt:lpstr>Times New Roman</vt:lpstr>
      <vt:lpstr>Тема Office</vt:lpstr>
      <vt:lpstr>Слайд 1</vt:lpstr>
      <vt:lpstr>Цель путешествия:</vt:lpstr>
      <vt:lpstr>Вокзал</vt:lpstr>
      <vt:lpstr>Касса. Разминка перед путешествием.</vt:lpstr>
      <vt:lpstr>Маршрутный лист</vt:lpstr>
      <vt:lpstr>Билет до станции «Гласная»</vt:lpstr>
      <vt:lpstr>Станция  «Гласная»</vt:lpstr>
      <vt:lpstr>Билет до станции «Согласная»</vt:lpstr>
      <vt:lpstr>Станция «Согласная»</vt:lpstr>
      <vt:lpstr>Билет до станции «Алфавитная»</vt:lpstr>
      <vt:lpstr>Станция «Алфавитная»</vt:lpstr>
      <vt:lpstr>Билет до станции «Орфографическая»</vt:lpstr>
      <vt:lpstr>Станция «Орфографическая»</vt:lpstr>
      <vt:lpstr>Билет до станции «Орфоэпическая»</vt:lpstr>
      <vt:lpstr>Станция «Орфоэпическая»</vt:lpstr>
      <vt:lpstr>Билет до станции «Разбор»</vt:lpstr>
      <vt:lpstr>Станция «Разбор» </vt:lpstr>
      <vt:lpstr>Добро пожаловать в страну Фонетика!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Ed</dc:creator>
  <cp:lastModifiedBy>Альбина</cp:lastModifiedBy>
  <cp:revision>33</cp:revision>
  <dcterms:created xsi:type="dcterms:W3CDTF">2013-05-18T17:52:09Z</dcterms:created>
  <dcterms:modified xsi:type="dcterms:W3CDTF">2015-08-29T18:19:46Z</dcterms:modified>
</cp:coreProperties>
</file>