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9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630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377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351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7775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6884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144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663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8151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8993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75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423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621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91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4363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374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017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805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409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80AA76E-0898-44B9-9307-35B4C2DDCEA7}" type="datetimeFigureOut">
              <a:rPr lang="ru-RU" smtClean="0"/>
              <a:pPr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464983C-6499-45A1-8654-63788DE70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228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  <p:sldLayoutId id="2147484142" r:id="rId12"/>
    <p:sldLayoutId id="2147484143" r:id="rId13"/>
    <p:sldLayoutId id="2147484144" r:id="rId14"/>
    <p:sldLayoutId id="2147484145" r:id="rId15"/>
    <p:sldLayoutId id="2147484146" r:id="rId16"/>
    <p:sldLayoutId id="21474841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9959;fld=134;dst=100080" TargetMode="External"/><Relationship Id="rId2" Type="http://schemas.openxmlformats.org/officeDocument/2006/relationships/hyperlink" Target="consultantplus://offline/main?base=LAW;n=9959;fld=134;dst=10002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consultantplus://offline/main?base=LAW;n=9959;fld=134;dst=10015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main?base=LAW;n=69453;fld=134;dst=1" TargetMode="External"/><Relationship Id="rId2" Type="http://schemas.openxmlformats.org/officeDocument/2006/relationships/hyperlink" Target="consultantplus://offline/main?base=LAW;n=69453;fld=13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LAW;n=69990;fld=134;dst=10025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Институты гарантии и защиты прав несовершеннолетних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Ефименко</a:t>
            </a:r>
            <a:r>
              <a:rPr lang="ru-RU" dirty="0" smtClean="0"/>
              <a:t> Любовь Александровна,</a:t>
            </a:r>
          </a:p>
          <a:p>
            <a:r>
              <a:rPr lang="ru-RU" dirty="0" err="1" smtClean="0"/>
              <a:t>К.ю.н</a:t>
            </a:r>
            <a:r>
              <a:rPr lang="ru-RU" dirty="0" smtClean="0"/>
              <a:t>., доцент кафедры конституционного и муниципального права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888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0531" y="1928590"/>
            <a:ext cx="10357658" cy="453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 защитой прав несовершеннолетнего понимается восстановление нарушенного его права, создание условий, компенсирующих имеющую место утрату прав, устранение препятствий на пути осуществления права и применение мер по признанию и восстановлению нарушенных прав несовершеннолетнего, пресечению действий, нарушающих эти права.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9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829" y="1720840"/>
            <a:ext cx="10740044" cy="518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обеспечения эффективной защиты прав и интересов несовершеннолетнего создана должность Уполномоченного при Президенте Российской Федерации по правам ребенка (Указ Президента РФ от 1 сентября 2009 г. № 986), который имеет право запрашивать и получать необходимые сведения, документы и материалы, беспрепятственно посещать любые организации, осуществлять экспертные и научно-аналитические работы</a:t>
            </a:r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5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5840" y="2274838"/>
            <a:ext cx="10856422" cy="4538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 по правам ребенка – это ведомство, создаваемое для отстаивания прав и интересов несовершеннолетних, имеющее статус независимого органа и учреждаемое законодательным путем или неправительственными организациями.</a:t>
            </a:r>
            <a:r>
              <a:rPr lang="ru-RU" sz="2800" dirty="0" smtClean="0">
                <a:solidFill>
                  <a:srgbClr val="5B9BD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Уполномоченный не зависит от каких-либо ведомственных интересов, амбиций, и в тоже время является своеобразным мостом между государством и гражданским обществом.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93175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177" y="1720840"/>
            <a:ext cx="1020725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основным направлениям работы уполномоченного по правам ребенка на региональном уровне относятся: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indent="2571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прав конкретного ребенка, помощь в восстановлении его нарушенных прав;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indent="2571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независимых проверок соблюдения прав детей учреждениями, организациями, должностными лицами;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indent="2571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экспертиза правовых актов, участие в законотворческом процессе, внесение предложений в государственные органы по улучшению механизмов защиты прав детей;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indent="2571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правовое просвещение детей, их родителей, специалистов.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2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8047" y="1720840"/>
            <a:ext cx="9165265" cy="3903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Уполномоченного по правам ребенка строится на основе принципов справедливости, ответственности, гуманности, открытости, объективности и доступности, а также взаимодействия и сотрудничества с органами государственной власти, органами местного самоуправления, их должностными лицами, ответственными за обеспечение и защиту прав и законных интересов несовершеннолетних. 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0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0967" y="58847"/>
            <a:ext cx="9707526" cy="5114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выполнения своих функций Уполномоченный по правам ребенка в субъектах Российской Федерации: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осуществляет прием граждан, рассматривает обращения, касающиеся фактов нарушения прав и законных интересов несовершеннолетнего, и жалобы граждан на решения или действия (бездействие) государственных органов, органов местного самоуправления, должностных лиц, организаций независимо от организационно-правовых форм и форм собственности, нарушающих права и законные интересы несовершеннолетнего;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проверяет самостоятельно или совместно с компетентными государственными органами, должностными лицами и государственными служащими сообщения о фактах нарушения прав и законных интересов несовершеннолетних;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6931" y="1513091"/>
            <a:ext cx="10292316" cy="4457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оказывает несовершеннолетним, а также их законным представителям бесплатную юридическую помощь по вопросам защиты их прав и законных интересов;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обращается в суд с заявлением о защите нарушенных прав, свобод и законных интересов несовершеннолетних в случаях, предусмотренных федеральным законом, либо предлагает обратиться в суд с подобным заявлением компетентным органам, родителям, законным представителям несовершеннолетнего;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41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9070" y="1305342"/>
            <a:ext cx="9877646" cy="4457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принимает участие лично либо через своего представителя в судебных процессах в установленном федеральным законом порядке с целью защиты и восстановления нарушенных прав, свобод и законных интересов несовершеннолетнего;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принимает в пределах своей компетенции меры к урегулированию споров между несовершеннолетними детьми и их родителями (законными представителями), а также между несовершеннолетними, их родителями (законными представителями);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89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503" y="474345"/>
            <a:ext cx="10069032" cy="6119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направляет государственным органам, органам местного самоуправления, должностным лицам, руководителям организаций независимо от организационно-правовых форм и форм собственности, в решениях или действиях (бездействии) которых он усматривает нарушения прав и законных интересов несовершеннолетнего, заключения, содержащие рекомендации по восстановлению нарушенных прав и законных интересов несовершеннолетнего и предотвращению подобных нарушений в дальнейшем;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вносит в государственные органы, органы местного самоуправления предложения о совершенствовании механизма обеспечения и защиты прав и законных интересов несовершеннолетних.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02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207" y="1687589"/>
            <a:ext cx="1074835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Конституция Российской Федерации, провозглашая Россию демократическим правовым государством, определила человека, его права и свободы высшей ценностью (ст. 2 Конституции РФ) и установила, что права и свободы определяют смысл, содержание и применение законов, деятельность законодательной и исполнительной власти, местного самоуправления и обеспечиваются правосудием (ст. 18 Конституции РФ).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2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1305342"/>
            <a:ext cx="9642764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Юридические гарантии – это организационно-правовые и правовые условия и средства, с помощью которых обеспечивается не только пользование и распоряжение правами, но и их охрана и защита.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Юридические гарантии получают закрепление в законодательстве и могут быть привязаны к определенным институтам гарантий прав человека и гражданина: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 Президента РФ,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 Уполномоченного по правам человека,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Институты судебной власти и т.д.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76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2423" y="1720840"/>
            <a:ext cx="9260378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целях обеспечения гарантий государственной защиты прав и свобод человека и гражданина, в соответствии с Конституцией РФ и на основании Федерального конституционного закона «Об Уполномоченном по правам человека в Российской Федерации» от 26 февраля 1997 года, учреждена должность Уполномоченного по правам человека в Российской Федерации.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5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8950" y="58847"/>
            <a:ext cx="9526771" cy="585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момента рождения несовершеннолетний взят под охрану государства и обладает следующими правами: 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Жить и воспитываться в семье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Общаться с родителями и другими родственниками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Защищать свои права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Выражать своё мнение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на достоинство и неприкосновенность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на имя, отчество и фамилию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на имущество Право на медицинское обслуживание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на образование и другие.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права установлены и гарантированы: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Конституцией РФ;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Семейным кодексом РФ;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Федеральным законом № 124-ФЗ от </a:t>
            </a:r>
            <a:r>
              <a:rPr lang="ru-RU" dirty="0" smtClean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24.07.1998г</a:t>
            </a: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 </a:t>
            </a:r>
            <a:r>
              <a:rPr lang="ru-RU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 гарантиях прав ребенка в </a:t>
            </a:r>
            <a:r>
              <a:rPr lang="ru-RU" dirty="0" smtClean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РФ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153" y="1582341"/>
            <a:ext cx="10432472" cy="390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Конвенция о правах ребенка ООН – основной международный документ, регулирующий права детей, - предусматривает обязанность государства обеспечить ребенку защиту, необходимую для его благополучия, и принять все соответствующие законодательные и административные меры. </a:t>
            </a:r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Данное </a:t>
            </a:r>
            <a:r>
              <a:rPr lang="ru-RU" sz="24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положение находит отражение в статье 2 Конституции Российской Федерации, которая гласит: «признание, соблюдение и защита прав и свобод человека и гражданина – обязанность государства»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4449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655" y="1928590"/>
            <a:ext cx="10274529" cy="389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Статьи 4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19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33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Конвенции о правах ребенка предусматривают различные меры защиты ребенка от различных угроз и посягательств. Это и разработка социальных программ с целью предоставления необходимой поддержки ребенку и лицам, которые о нем заботятся, а также законодательные, административные, просветительные и иные меры.</a:t>
            </a:r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58847"/>
            <a:ext cx="10565476" cy="5576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 государственной политики, основные направления и организационные основы обеспечения прав ребенка определены в Федеральном </a:t>
            </a: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законе</a:t>
            </a: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24 июля 1998 г. № 124-ФЗ "Об основных гарантиях прав ребенка в Российской Федерации". В законе также конкретизированы полномочия органов государственной власти различного уровня в этой сфере. </a:t>
            </a: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Законом</a:t>
            </a: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установлены основные принципы государственной политики в интересах детей:</a:t>
            </a:r>
            <a:endParaRPr lang="ru-RU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законодательное обеспечение прав ребенка;</a:t>
            </a:r>
            <a:endParaRPr lang="ru-RU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поддержка семьи в целях обеспечения защиты прав детей;</a:t>
            </a:r>
            <a:endParaRPr lang="ru-RU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ответственность должностных лиц и граждан за нарушение прав и законных интересов ребенка;</a:t>
            </a:r>
            <a:endParaRPr lang="ru-RU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4F81B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поддержка общественных объединений и иных организаций, осуществляющих деятельность по защите прав и законных интересов ребенка.</a:t>
            </a: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396" y="1928590"/>
            <a:ext cx="10740044" cy="389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Статья 56</a:t>
            </a:r>
            <a:r>
              <a:rPr lang="ru-RU" sz="2800" dirty="0">
                <a:solidFill>
                  <a:srgbClr val="5B9BD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семейного кодекса РФ устанавливает, что непосредственная защита прав и законных интересов ребенка должна осуществляться законными представителями: родителями, усыновителями, опекунами, попечителями, приемными родителями, а в прямо предусмотренных семейным законодательством случаях - органами опеки и попечительства, прокурором и судом. </a:t>
            </a:r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3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</TotalTime>
  <Words>1096</Words>
  <Application>Microsoft Office PowerPoint</Application>
  <PresentationFormat>Произвольный</PresentationFormat>
  <Paragraphs>50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Совет директоров</vt:lpstr>
      <vt:lpstr>Институты гарантии и защиты прав несовершеннолетних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Институты гарантии и защиты прав несовершеннолетних</dc:title>
  <dc:creator>кафедра</dc:creator>
  <cp:lastModifiedBy>1</cp:lastModifiedBy>
  <cp:revision>8</cp:revision>
  <dcterms:created xsi:type="dcterms:W3CDTF">2018-03-22T11:28:11Z</dcterms:created>
  <dcterms:modified xsi:type="dcterms:W3CDTF">2018-03-28T06:20:55Z</dcterms:modified>
</cp:coreProperties>
</file>