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88" r:id="rId24"/>
    <p:sldId id="289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8612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5907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8963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7183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68539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40002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6378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9583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9726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3047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4872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954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751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1637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9023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4147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020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714CC4-53ED-4F16-A6FF-DB1DF1A0EBD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F3D6AF-1B3E-4D4F-9A0F-0C18AC70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olimpiada.ru/activity/74/tasks/2016" TargetMode="External"/><Relationship Id="rId2" Type="http://schemas.openxmlformats.org/officeDocument/2006/relationships/hyperlink" Target="http://olimpiada.ru/activity/74/tasks/2013?class=1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solymp.ru/index.php?option=com_participant&amp;action=task&amp;Itemid=6789" TargetMode="External"/><Relationship Id="rId4" Type="http://schemas.openxmlformats.org/officeDocument/2006/relationships/hyperlink" Target="http://www.physolymp.ru/p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3566" y="165221"/>
            <a:ext cx="8785948" cy="2616199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«Кубанский государственный университет»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2717" y="2307770"/>
            <a:ext cx="6987645" cy="13885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МЕТОДИКИ РЕШЕНИЯ ОЛИМПИАДНЫХ ЗАДАЧ ПО ФИЗИКЕ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2137" y="4402183"/>
            <a:ext cx="4310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 кафедры физики и информационных систем физико-технического факультета ФГБОУ ВО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Палий Наталия Юрьевна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8670" y="6173475"/>
            <a:ext cx="3174274" cy="37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2018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63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6" y="365078"/>
            <a:ext cx="11125291" cy="627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780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451" y="0"/>
            <a:ext cx="785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43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719" y="260509"/>
            <a:ext cx="7340211" cy="2886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073"/>
            <a:ext cx="4947198" cy="3510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48" y="3634996"/>
            <a:ext cx="7262952" cy="862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472" y="4984741"/>
            <a:ext cx="8509764" cy="15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2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445" y="216898"/>
            <a:ext cx="8176005" cy="5146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713" y="5363664"/>
            <a:ext cx="8183737" cy="12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59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87" y="2144991"/>
            <a:ext cx="10977300" cy="3380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739" y="669304"/>
            <a:ext cx="3384778" cy="8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081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00" y="118862"/>
            <a:ext cx="7614150" cy="65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70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7" y="0"/>
            <a:ext cx="7833086" cy="4101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400" y="2299064"/>
            <a:ext cx="7505600" cy="43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26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22" y="0"/>
            <a:ext cx="8164287" cy="68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404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605" y="940525"/>
            <a:ext cx="9135968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28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07" y="1718989"/>
            <a:ext cx="10279257" cy="4538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073" y="541020"/>
            <a:ext cx="3393894" cy="8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994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557" y="111036"/>
            <a:ext cx="10018713" cy="75111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олимпиад школьников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8252" y="1038496"/>
            <a:ext cx="3618412" cy="927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93280" y="1038497"/>
            <a:ext cx="3618412" cy="927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Совет олимпиад школьников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93280" y="2517585"/>
            <a:ext cx="3618412" cy="3174276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органы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госвласти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вузы, научные учреждения, общеобразовательные учреждения, общественные организации, СМИ и другие юридические лица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93280" y="6126480"/>
            <a:ext cx="3618412" cy="509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40727" y="4969589"/>
            <a:ext cx="3213462" cy="3586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8252" y="6126480"/>
            <a:ext cx="3618412" cy="509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8252" y="2568476"/>
            <a:ext cx="3618412" cy="3174276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40727" y="2956289"/>
            <a:ext cx="3213462" cy="3586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40727" y="4298489"/>
            <a:ext cx="3213462" cy="3586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40727" y="3627389"/>
            <a:ext cx="3213462" cy="3586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780417" y="1965959"/>
            <a:ext cx="444138" cy="551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925389" y="1991404"/>
            <a:ext cx="444138" cy="551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925389" y="5328273"/>
            <a:ext cx="444138" cy="798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8780417" y="5709619"/>
            <a:ext cx="444138" cy="399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925389" y="4664920"/>
            <a:ext cx="444138" cy="322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3902531" y="3980944"/>
            <a:ext cx="444138" cy="322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902531" y="3302671"/>
            <a:ext cx="444138" cy="322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8287266">
            <a:off x="6256401" y="1587044"/>
            <a:ext cx="681026" cy="1579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rot="2055813">
            <a:off x="5983760" y="2097940"/>
            <a:ext cx="1078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7429" y="3985627"/>
            <a:ext cx="323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9929119" y="3985627"/>
            <a:ext cx="323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олимпиады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68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25" y="222068"/>
            <a:ext cx="8227205" cy="2116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074" y="2508478"/>
            <a:ext cx="8225256" cy="41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87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19" y="156754"/>
            <a:ext cx="8924104" cy="65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80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123" y="1"/>
            <a:ext cx="10018713" cy="94052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Задачи для подготовки к олимпиаде по физике. 9-11 классы. Гидростатика, В. А. Шевц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3" y="1144782"/>
            <a:ext cx="3277335" cy="47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литература для подготовки к олимпиаде по физи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36" y="1144782"/>
            <a:ext cx="3162391" cy="48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подготовки к олимпиаде по физи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01" y="1181976"/>
            <a:ext cx="3319145" cy="48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009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ниги для подготовки к олимпиаде по физ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3" y="973853"/>
            <a:ext cx="3253831" cy="502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ниги для подготовки к олимпиаде по физи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15" y="973853"/>
            <a:ext cx="3351621" cy="47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ниги для подготовки к олимпиаде по физи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841" y="973853"/>
            <a:ext cx="3156765" cy="487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03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olimpiada.ru/activity/74/tasks/2013?class=11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info.olimpiada.ru/activity/74/tasks/2016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http://www.physolymp.ru/p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www.rosolymp.ru/index.php?option=com_participant&amp;action=task&amp;Itemid=6789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780749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299" y="0"/>
            <a:ext cx="2648650" cy="7391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738" y="616830"/>
            <a:ext cx="8869679" cy="60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38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92" y="130628"/>
            <a:ext cx="10393427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96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20" y="1544275"/>
            <a:ext cx="10821427" cy="37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33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64" y="2300559"/>
            <a:ext cx="11210994" cy="2859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572" y="839121"/>
            <a:ext cx="3384778" cy="8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546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77" y="0"/>
            <a:ext cx="7949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0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817" y="0"/>
            <a:ext cx="9047205" cy="17525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 – 9-11 классов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55817" y="1922687"/>
            <a:ext cx="3213462" cy="3586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55817" y="2957377"/>
            <a:ext cx="3213462" cy="3586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55817" y="5026757"/>
            <a:ext cx="3213462" cy="3586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55817" y="3992067"/>
            <a:ext cx="3213462" cy="3586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46607" y="6061447"/>
            <a:ext cx="3213462" cy="3586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840479" y="2281372"/>
            <a:ext cx="444138" cy="676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831269" y="3316061"/>
            <a:ext cx="444138" cy="676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831269" y="4367078"/>
            <a:ext cx="444138" cy="676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831269" y="5385441"/>
            <a:ext cx="444138" cy="676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0759" y="1819706"/>
            <a:ext cx="5042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Провидится в октябре-ноябре. Организатор – образовательные учреждения (школы, лицеи, гимназии).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0758" y="2854396"/>
            <a:ext cx="5042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Провидится в ноябре-декабре. Организатор – органы местного самоуправления муниципальных и городских округов.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0757" y="3893326"/>
            <a:ext cx="504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Провидится в январе-феврале. Организатор – органы государственной власти субъектов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0756" y="4879523"/>
            <a:ext cx="504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Провидится в марте-апреле. Организатор – Министерство образования и науки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12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848" y="0"/>
            <a:ext cx="8264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278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208" y="509452"/>
            <a:ext cx="7901377" cy="5081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728" y="5799909"/>
            <a:ext cx="2483877" cy="44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37266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59" y="136071"/>
            <a:ext cx="3393894" cy="881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213" y="1279176"/>
            <a:ext cx="9834970" cy="52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716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755" y="104827"/>
            <a:ext cx="7752896" cy="66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7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993" y="0"/>
            <a:ext cx="7919202" cy="4413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045" y="4426812"/>
            <a:ext cx="7979150" cy="2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328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1876" y="300446"/>
            <a:ext cx="10018713" cy="62832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следующем этапе </a:t>
            </a:r>
            <a:endParaRPr lang="ru-RU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только </a:t>
            </a:r>
            <a:endParaRPr lang="ru-RU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предыдущего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</a:t>
            </a:r>
            <a:endParaRPr lang="ru-RU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обладатели дипломов 1-й степени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обладатели дипломов 1-й и 2-й степени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пользуются только победители и призеры заключительного этапа олимпиады (~30 человек 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зачисление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вступительных испытаний (после окончания школы 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бессрочно и не зависит от того, в каком классе получен диплом победителя или призера</a:t>
            </a:r>
          </a:p>
        </p:txBody>
      </p:sp>
    </p:spTree>
    <p:extLst>
      <p:ext uri="{BB962C8B-B14F-4D97-AF65-F5344CB8AC3E}">
        <p14:creationId xmlns:p14="http://schemas.microsoft.com/office/powerpoint/2010/main" val="33131948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150" y="-50073"/>
            <a:ext cx="10018713" cy="175259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при подготовке обучающихся к олимпиаде по физике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2491" y="1669871"/>
            <a:ext cx="8138160" cy="6792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Решение как можно большего числа олимпиадных задач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4235" y="2711632"/>
            <a:ext cx="8138160" cy="7619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Подробное дополнительное изучение тем школьного курса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2491" y="3806733"/>
            <a:ext cx="8138160" cy="6792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Изучение различных методов решения задач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27703" y="4931225"/>
            <a:ext cx="8138160" cy="6792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Знание приемов развития памяти и методов запоминания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2491" y="5943595"/>
            <a:ext cx="8138160" cy="6792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Комбинированные способы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005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 при подготовке обучающихся к олимпиаде по физике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0239" y="1837449"/>
            <a:ext cx="8138160" cy="6792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индивидуальная работа обучающихся при поиске возможного решения поставленной задачи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69771" y="2798639"/>
            <a:ext cx="8138160" cy="6792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в парах, обмен и критика возникших идей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0239" y="3759829"/>
            <a:ext cx="8138160" cy="6792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решений четверкой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9771" y="4721019"/>
            <a:ext cx="8138160" cy="6792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беглое знакомство с авторским решением, с последующим самостоятельным решением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0239" y="5593043"/>
            <a:ext cx="8138160" cy="6792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старших и более опытных обучающихся; консультация учителя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694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22914" y="189411"/>
            <a:ext cx="5303520" cy="744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Олимпиадные задания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52450" y="1185426"/>
            <a:ext cx="3017520" cy="6139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66165" y="1312817"/>
            <a:ext cx="3017520" cy="6139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65364" y="1988795"/>
            <a:ext cx="3082834" cy="6139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1) Качественные задания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1821" y="2760587"/>
            <a:ext cx="3126377" cy="15196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2) Задачи, решаемые стандартным способом с помощь формул и математических преобразований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1821" y="4480551"/>
            <a:ext cx="3104606" cy="9448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Задачи, где рассматриваются реальные физические объекты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21821" y="5674743"/>
            <a:ext cx="4056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Требуются навыки исследовательской работы </a:t>
            </a:r>
          </a:p>
          <a:p>
            <a:r>
              <a:rPr lang="ru-RU" dirty="0" smtClean="0"/>
              <a:t>Умение оценивать происходящие процессы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53000" y="2268587"/>
            <a:ext cx="3082834" cy="6139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1) Задачи с «черным ящиком»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32370" y="2305595"/>
            <a:ext cx="3152503" cy="7903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2) Измерение параметров и расчета какой-то физической величины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53000" y="3141612"/>
            <a:ext cx="3082834" cy="11908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3) Исследование функциональных зависимостей физических величин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665026" y="3674620"/>
            <a:ext cx="3087190" cy="1047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4) Конструирование действующей модели технического устройства </a:t>
            </a:r>
            <a:endParaRPr lang="ru-RU" dirty="0"/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487677" y="4877887"/>
            <a:ext cx="875211" cy="1535976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21881" y="4843747"/>
            <a:ext cx="2878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Требуется знания о свойствах материалов, умение работать с приборами (микрометр, штангенциркуль, ареометр, </a:t>
            </a:r>
            <a:r>
              <a:rPr lang="ru-RU" dirty="0" err="1" smtClean="0"/>
              <a:t>мультиметр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тд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7032716" y="4128768"/>
            <a:ext cx="1489165" cy="1564974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2111854">
            <a:off x="4670708" y="965335"/>
            <a:ext cx="333819" cy="418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136937">
            <a:off x="7637881" y="947278"/>
            <a:ext cx="333819" cy="418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997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885" y="11421"/>
            <a:ext cx="10018713" cy="114681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материал для изучения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1964" y="1034930"/>
            <a:ext cx="5773783" cy="722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Кирхгофа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6810" y="1904468"/>
            <a:ext cx="5773783" cy="722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Бернулли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6096" y="2771386"/>
            <a:ext cx="5773783" cy="722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Кеплера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9457" y="4432681"/>
            <a:ext cx="5773783" cy="722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векторными величинами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56810" y="5286807"/>
            <a:ext cx="5773783" cy="722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производной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56810" y="3625512"/>
            <a:ext cx="5773783" cy="722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метод решения задач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9457" y="6093976"/>
            <a:ext cx="5773783" cy="7356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формул на максимальное и минимальное значение величин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438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150224"/>
            <a:ext cx="10018713" cy="947058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успеха</a:t>
            </a:r>
            <a:endParaRPr lang="ru-RU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841864" y="5675813"/>
            <a:ext cx="3735976" cy="105809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Нестандартность мышления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35333" y="2319755"/>
            <a:ext cx="3801290" cy="12975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Систематичность и глубина знаний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809207" y="3780618"/>
            <a:ext cx="3853542" cy="165898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индивидуальной траектории обучения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7289074" y="1902822"/>
            <a:ext cx="3278777" cy="4093029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успеха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3435532" y="1960520"/>
            <a:ext cx="548640" cy="483326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3461658" y="3494314"/>
            <a:ext cx="548640" cy="483326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6035040" y="3735977"/>
            <a:ext cx="1254034" cy="640080"/>
          </a:xfrm>
          <a:prstGeom prst="mathEqua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841864" y="978626"/>
            <a:ext cx="3735976" cy="105809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мотивация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3461658" y="5271943"/>
            <a:ext cx="548640" cy="483326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71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318</TotalTime>
  <Words>487</Words>
  <Application>Microsoft Office PowerPoint</Application>
  <PresentationFormat>Широкоэкранный</PresentationFormat>
  <Paragraphs>85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Corbel</vt:lpstr>
      <vt:lpstr>Times New Roman</vt:lpstr>
      <vt:lpstr>Параллакс</vt:lpstr>
      <vt:lpstr>Министерство образования и науки Российской Федерации Федеральное государственное бюджетное образовательное учреждение высшего образования «Кубанский государственный университет» </vt:lpstr>
      <vt:lpstr>Структура олимпиад школьников</vt:lpstr>
      <vt:lpstr>Всероссийская олимпиада школьников – 9-11 классов </vt:lpstr>
      <vt:lpstr>Презентация PowerPoint</vt:lpstr>
      <vt:lpstr>Основные подходы при подготовке обучающихся к олимпиаде по физике </vt:lpstr>
      <vt:lpstr>Методические приемы при подготовке обучающихся к олимпиаде по физике</vt:lpstr>
      <vt:lpstr>Презентация PowerPoint</vt:lpstr>
      <vt:lpstr>Дополнительный материал для изучения</vt:lpstr>
      <vt:lpstr>Составляющие успеха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 </vt:lpstr>
      <vt:lpstr>Презентация PowerPoint</vt:lpstr>
      <vt:lpstr>Интернет ресурсы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29</cp:revision>
  <dcterms:created xsi:type="dcterms:W3CDTF">2018-02-28T18:27:34Z</dcterms:created>
  <dcterms:modified xsi:type="dcterms:W3CDTF">2018-03-05T12:44:31Z</dcterms:modified>
</cp:coreProperties>
</file>