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17"/>
  </p:notesMasterIdLst>
  <p:handoutMasterIdLst>
    <p:handoutMasterId r:id="rId18"/>
  </p:handoutMasterIdLst>
  <p:sldIdLst>
    <p:sldId id="264" r:id="rId5"/>
    <p:sldId id="276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66" r:id="rId16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73" d="100"/>
          <a:sy n="73" d="100"/>
        </p:scale>
        <p:origin x="618" y="7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484CA07-C5E7-423F-8A89-CDEFB98BBBBD}" type="datetime1">
              <a:rPr lang="ru-RU" smtClean="0">
                <a:solidFill>
                  <a:schemeClr val="tx2"/>
                </a:solidFill>
              </a:rPr>
              <a:pPr algn="r" rtl="0"/>
              <a:t>06.03.2018</a:t>
            </a:fld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ru-RU" smtClean="0">
                <a:solidFill>
                  <a:schemeClr val="tx2"/>
                </a:solidFill>
              </a:rPr>
              <a:pPr algn="r" rtl="0"/>
              <a:t>‹#›</a:t>
            </a:fld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398E138F-070A-4ABE-8680-EE3B75046655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4" name="Образ слайда 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5A54A38-064E-4FD3-ADDA-813D070CCDEC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E96D35B-A72A-47CE-BC7F-8E47A98042F7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F05FC7-2B8E-409D-848C-109CED0920CB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4A55CC-0A00-4078-B471-E82144E029E5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929E139-3DCD-45B3-A256-BC4A45460039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0E3CC68-AEAE-47A6-9F44-4FA6ECD045F6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AF61297-96D5-47D9-A057-97E3A0064DBB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3A3AD06-A2F7-42F2-8394-5FE48A31B1CA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E9F9B5-42A6-4D3C-A117-7204DD0BD50D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ru-RU" dirty="0"/>
          </a:p>
        </p:txBody>
      </p:sp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0EAA6FA-49D8-40F0-9874-72AAFBF9C152}" type="datetime1">
              <a:rPr lang="ru-RU" smtClean="0"/>
              <a:pPr/>
              <a:t>06.03.2018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ЛИНГВИСТИЧЕСКИЕЗАДАЧКИ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 о р ф о л о г и 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4000" dirty="0" smtClean="0"/>
          </a:p>
          <a:p>
            <a:r>
              <a:rPr lang="ru-RU" sz="4000" dirty="0" smtClean="0">
                <a:solidFill>
                  <a:srgbClr val="FF0000"/>
                </a:solidFill>
              </a:rPr>
              <a:t>Какого рода существительное галифе?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Что Вам известно о происхождении этого слова?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404664"/>
            <a:ext cx="1015735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 о р ф о л о г и 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701800"/>
            <a:ext cx="10508843" cy="44704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Многие русские наречия, сочетаясь с глаголами, «предпочитают» стоять после них, а не перед ними: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«искать вслепую», но не «вслепую искать»; 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«бежать вприпрыжку», но не «вприпрыжку бежать», 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«идти пешком», а не «пешком идти».</a:t>
            </a:r>
          </a:p>
          <a:p>
            <a:pPr marL="0" indent="0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о ч е м у они предпочитают подобную позицию?</a:t>
            </a:r>
            <a:endParaRPr lang="ru-RU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1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 новых встреч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 rtlCol="0">
            <a:normAutofit/>
          </a:bodyPr>
          <a:lstStyle/>
          <a:p>
            <a:pPr algn="ctr" rtl="0"/>
            <a:r>
              <a:rPr lang="ru-RU" sz="4000" dirty="0" smtClean="0"/>
              <a:t>Ф о н е т и к а</a:t>
            </a:r>
            <a:endParaRPr lang="ru-RU" sz="4000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405780" y="980728"/>
            <a:ext cx="11233247" cy="5191472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Слово  «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океан»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в народной речи иногда произносится как «</a:t>
            </a:r>
            <a:r>
              <a:rPr lang="ru-RU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окиян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rtl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	Зафиксирован такой вариант и в художественной литературе, например у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А.С.Пушкина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в «Сказке о царе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Салтане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»:</a:t>
            </a:r>
          </a:p>
          <a:p>
            <a:pPr marL="0" indent="0" rtl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А какое ж это диво? –</a:t>
            </a:r>
          </a:p>
          <a:p>
            <a:pPr marL="0" indent="0" rtl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Где-то вздуется бурливо</a:t>
            </a:r>
          </a:p>
          <a:p>
            <a:pPr marL="0" indent="0" rtl="0">
              <a:buNone/>
            </a:pPr>
            <a:r>
              <a:rPr lang="ru-RU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Окиян</a:t>
            </a:r>
            <a:r>
              <a:rPr lang="ru-RU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 подымет вой,</a:t>
            </a:r>
          </a:p>
          <a:p>
            <a:pPr marL="0" indent="0" rtl="0">
              <a:buNone/>
            </a:pPr>
            <a:r>
              <a:rPr lang="ru-RU" i="1" dirty="0" smtClean="0">
                <a:latin typeface="Arial" panose="020B0604020202020204" pitchFamily="34" charset="0"/>
                <a:cs typeface="Arial" panose="020B0604020202020204" pitchFamily="34" charset="0"/>
              </a:rPr>
              <a:t>Хлынет на берег пустой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 marL="0" indent="0" algn="just" rtl="0">
              <a:lnSpc>
                <a:spcPct val="150000"/>
              </a:lnSpc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 старое заимствование из греческого языка «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океан»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превращается в русской речи в «</a:t>
            </a:r>
            <a:r>
              <a:rPr lang="ru-RU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окиян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»?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Случаен ли этот факт?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 О р ф о г р а ф и 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1412776"/>
            <a:ext cx="11017224" cy="4470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Знаменитый роман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Л.Н.Толстого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называется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«Война и мир».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Среди ранних произведений </a:t>
            </a:r>
            <a:r>
              <a:rPr lang="ru-RU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В.В.Маяковского</a:t>
            </a: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есть поэма с таким же названием: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«Война и мир».</a:t>
            </a:r>
          </a:p>
          <a:p>
            <a:pPr marL="0" indent="0">
              <a:buNone/>
            </a:pP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следует понимать в том и другом случае слово  м и р?</a:t>
            </a:r>
          </a:p>
        </p:txBody>
      </p:sp>
    </p:spTree>
    <p:extLst>
      <p:ext uri="{BB962C8B-B14F-4D97-AF65-F5344CB8AC3E}">
        <p14:creationId xmlns:p14="http://schemas.microsoft.com/office/powerpoint/2010/main" val="100367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-387424"/>
            <a:ext cx="10157354" cy="1397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 р ф о г р а ф и я (продолжение)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Л.Н. Толстой «Война и 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миръ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  изд.1869 г.</a:t>
            </a:r>
          </a:p>
          <a:p>
            <a:pPr marL="0" indent="0">
              <a:buNone/>
            </a:pP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В.В.Маяковский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«Война и м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ръ</a:t>
            </a:r>
            <a:r>
              <a:rPr lang="ru-RU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»  изд. 1917 г.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34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4704"/>
            <a:ext cx="1015735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 е к с и к о л о г и 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 различаются значения слов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БЕРЕЖНО 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и</a:t>
            </a:r>
          </a:p>
          <a:p>
            <a:pPr marL="0" indent="0">
              <a:buNone/>
            </a:pP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ОСТОРОЖНО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7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6885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Л е к с и к о л о г и 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5820" y="1701800"/>
            <a:ext cx="10657184" cy="44704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Оба наречия – и БЕРЕЖЕНО (1) и ОСТОРОЖНО (2) образовались от прилагательных («бережный», «осторожный») и обозначают внимательное отношение к некоторому объекту.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Однако в первом случае этот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объект дорог и мил говорящему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а во втором он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таит в себе некоторую опасность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Поэтому можно сказать, что в значении наречия БЕРЕЖНО содержится элемент «с любовью»,</a:t>
            </a:r>
          </a:p>
          <a:p>
            <a:pPr marL="0" indent="0" algn="just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а в значении ОСТОРОЖНО – «с опаской»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18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620688"/>
            <a:ext cx="1015735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Л е к с и к о л о г и 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Различаются ли значения слов ПОСТРИЧЬСЯ и ПОДСТРИЧЬСЯ?</a:t>
            </a:r>
          </a:p>
        </p:txBody>
      </p:sp>
    </p:spTree>
    <p:extLst>
      <p:ext uri="{BB962C8B-B14F-4D97-AF65-F5344CB8AC3E}">
        <p14:creationId xmlns:p14="http://schemas.microsoft.com/office/powerpoint/2010/main" val="398079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4704"/>
            <a:ext cx="10157354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Морфемика</a:t>
            </a:r>
            <a:r>
              <a:rPr lang="ru-RU" dirty="0" smtClean="0"/>
              <a:t>, словообразование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1804" y="1701800"/>
            <a:ext cx="10652859" cy="44704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русском языке один и тот же корень может выступать в разных словах (или разных формах одного слова) в различных буквенных и звуковых обликах.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Например, в ЛОБ, ЛБА, ЛОБНЫЙ корень представлен в двух буквенных и трех звуковых вариантах.</a:t>
            </a:r>
          </a:p>
          <a:p>
            <a:pPr marL="0" indent="0">
              <a:buNone/>
            </a:pPr>
            <a:endParaRPr lang="ru-RU" i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Выделите корень в слове ПОВОЗКА.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Укажите все буквенные и все звуковые варианты, в которых может быть представлен этот корень.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476672"/>
            <a:ext cx="10157354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Морфемика</a:t>
            </a:r>
            <a:r>
              <a:rPr lang="ru-RU" dirty="0" smtClean="0"/>
              <a:t>, словообразование </a:t>
            </a:r>
            <a:r>
              <a:rPr lang="ru-RU" sz="2000" dirty="0" smtClean="0"/>
              <a:t>(продолжение)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812" y="1701800"/>
            <a:ext cx="10580851" cy="4470400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Повозка – корень –ВОЗ-</a:t>
            </a:r>
          </a:p>
          <a:p>
            <a:r>
              <a:rPr lang="ru-RU" sz="2800" dirty="0" smtClean="0"/>
              <a:t>5 буквенных вариантов: -ВОЗ-, -ВОЖ-, -ВАЖ-, -ВЕЗ-, ВЁЗ-.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dirty="0" smtClean="0"/>
              <a:t>22 звуковых</a:t>
            </a:r>
            <a:r>
              <a:rPr lang="ru-RU" sz="2800" dirty="0"/>
              <a:t>: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воз, 2)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в⅄с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–возки, 3)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вывоз, 4) [воз]-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воозу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5)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в⅄з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–возы, 6)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вывоза, 7) [воз`] –возит, 8)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в⅄з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`] – возить, 9)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въз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`] – о вывозе, 10)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вощ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извозчик, 11)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в⅄ж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вожу, 12)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важивал, 13)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в`и</a:t>
            </a:r>
            <a:r>
              <a:rPr lang="ru-RU" sz="28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–везу, 14)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в`ьз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вывезу, 15)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в`и</a:t>
            </a:r>
            <a:r>
              <a:rPr lang="ru-RU" sz="28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`] – везем, 16)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в`ьз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`] – вывезем, 17)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в`и</a:t>
            </a:r>
            <a:r>
              <a:rPr lang="ru-RU" sz="28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везти, 18)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в`ьс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- вывез, 19)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в`и</a:t>
            </a:r>
            <a:r>
              <a:rPr lang="ru-RU" sz="2800" baseline="30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`]  - везти, 20)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в`ьс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`]  - вывезти, 21)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в`ос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вёз, 22) [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в`оз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– вёз бы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847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Книги в формате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3_TF02787940_TF02787940.potx" id="{BDCEC835-C025-45C0-8AD5-9D778732CF6A}" vid="{4E9A813A-BC9F-4772-8185-0F17D630CF68}"/>
    </a:ext>
  </a:extLst>
</a:theme>
</file>

<file path=ppt/theme/theme2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schemas.openxmlformats.org/package/2006/metadata/core-properties"/>
    <ds:schemaRef ds:uri="4873beb7-5857-4685-be1f-d57550cc96cc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со стопкой книг на голубом фоне (широкоэкранный формат)</Template>
  <TotalTime>0</TotalTime>
  <Words>584</Words>
  <Application>Microsoft Office PowerPoint</Application>
  <PresentationFormat>Произвольный</PresentationFormat>
  <Paragraphs>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Книги в формате 16 x 9</vt:lpstr>
      <vt:lpstr>ЛИНГВИСТИЧЕСКИЕЗАДАЧКИ</vt:lpstr>
      <vt:lpstr>Ф о н е т и к а</vt:lpstr>
      <vt:lpstr> О р ф о г р а ф и я</vt:lpstr>
      <vt:lpstr>О р ф о г р а ф и я (продолжение)</vt:lpstr>
      <vt:lpstr>Л е к с и к о л о г и я</vt:lpstr>
      <vt:lpstr>Л е к с и к о л о г и я</vt:lpstr>
      <vt:lpstr>Л е к с и к о л о г и я</vt:lpstr>
      <vt:lpstr>Морфемика, словообразование</vt:lpstr>
      <vt:lpstr>Морфемика, словообразование (продолжение)</vt:lpstr>
      <vt:lpstr>М о р ф о л о г и я</vt:lpstr>
      <vt:lpstr>М о р ф о л о г и я</vt:lpstr>
      <vt:lpstr>До новых встреч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2018-03-05T18:16:24Z</dcterms:created>
  <dcterms:modified xsi:type="dcterms:W3CDTF">2018-03-05T22:21:49Z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