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АГРЕССИВНЫЙ МАРКЕТИНГ КАК ФОРМА КОНКУРЕНЦИИ В СЕТИ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Нагучев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М.М.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Картинки по запросу агрессивный маркетинг при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5"/>
            <a:ext cx="9143999" cy="57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агрессивный маркети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4"/>
            <a:ext cx="9144000" cy="57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koloro.ua/media/upload/images/blog/Aktivnye%20i%20passivnye%20marketingovye%20strategii.-konkurentnoe-povedenie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1130"/>
            <a:ext cx="9144000" cy="556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hronika.info/uploads/posts/2017-10/1508259337_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4"/>
            <a:ext cx="9143999" cy="57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e.i.uol.com.br/album/album_redacao_f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705" y="1138425"/>
            <a:ext cx="4572000" cy="55668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«Единственным способом общения с непредсказуемым будущим является создание очень гибкой организации. Как только в вашу категорию приходят изменения, вам необходимо быть готовыми к изменениям и меняться так быстро, как только возможно для того, чтобы в будущем выжить» - Джек </a:t>
            </a:r>
            <a:r>
              <a:rPr lang="ru-RU" i="1" dirty="0" err="1" smtClean="0"/>
              <a:t>Траут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&amp;Mcy;&amp;iecy;&amp;zhcy;&amp;dcy;&amp;ucy;&amp;ncy;&amp;acy;&amp;rcy;&amp;ocy;&amp;dcy;&amp;ncy;&amp;ycy;&amp;jcy; &amp;kcy;&amp;ocy;&amp;ncy;&amp;scy;&amp;ucy;&amp;lcy;&amp;softcy;&amp;tcy;&amp;acy;&amp;ncy;&amp;tcy; Trout &amp; Partners &amp;pcy;&amp;rcy;&amp;icy;&amp;shcy;&amp;iecy;&amp;lcy; &amp;vcy; &amp;Bcy;&amp;iecy;&amp;lcy;&amp;acy;&amp;rcy;&amp;ucy;&amp;scy;&amp;softcy;. 21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52524"/>
            <a:ext cx="4724705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Консерватизм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До 80-х годов прошлого века маркетинг определялся как: удовлетворение нужд и потребностей потребителей путем обмена. Главной целью было донесение до конечных покупателей товаров и услуг информации о вашем отдельно взятом продукте. Во времена существования небольшого количества игроков в любой сфере, будь то автомобилестроение, производство продуктов питания, развлечения и т.д. - подобный подход вполне уместен.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 - жизнь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Но реальность такова, что маркетинг все больше похож на войну, главной целью становится перехват аудитории и клиентов непосредственно у конкурента. Чем больше компания, тем больше у нее слабых мест, а значит, можно составить такую стратегию, которая максимально больно ударит по конкурентам. Крупные компании, которые долго находятся на рынке, налаживают четкую и стабильную систему производства и сбыта, но при этом теряют гибкость и объективность.</a:t>
            </a:r>
            <a:endParaRPr lang="ru-RU" dirty="0"/>
          </a:p>
        </p:txBody>
      </p:sp>
      <p:pic>
        <p:nvPicPr>
          <p:cNvPr id="1026" name="Picture 2" descr="98i &amp;Pcy;&amp;ocy;&amp;lcy;&amp;iecy;&amp;tcy; &amp;bcy;&amp;ocy;&amp;lcy;&amp;softcy;&amp;shcy;&amp;ocy;&amp;jcy; &amp;bcy;&amp;iecy;&amp;lcy;&amp;ocy;&amp;jcy; &amp;acy;&amp;kcy;&amp;ucy;&amp;l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6"/>
            <a:ext cx="9143999" cy="401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Маркетинг в интернете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0367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SEO (</a:t>
            </a:r>
            <a:r>
              <a:rPr lang="ru-RU" dirty="0" err="1" smtClean="0">
                <a:cs typeface="Times New Roman" pitchFamily="18" charset="0"/>
              </a:rPr>
              <a:t>Search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Engine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Optimization</a:t>
            </a:r>
            <a:r>
              <a:rPr lang="ru-RU" dirty="0" smtClean="0">
                <a:cs typeface="Times New Roman" pitchFamily="18" charset="0"/>
              </a:rPr>
              <a:t>) — это все работы, которые направлены на ПС (здесь имеется ввиду поисковые системы). SMO значит продвижение интернет ресурсов под социальные </a:t>
            </a:r>
            <a:r>
              <a:rPr lang="ru-RU" dirty="0" err="1" smtClean="0">
                <a:cs typeface="Times New Roman" pitchFamily="18" charset="0"/>
              </a:rPr>
              <a:t>медиа</a:t>
            </a:r>
            <a:r>
              <a:rPr lang="ru-RU" dirty="0" smtClean="0">
                <a:cs typeface="Times New Roman" pitchFamily="18" charset="0"/>
              </a:rPr>
              <a:t> (</a:t>
            </a:r>
            <a:r>
              <a:rPr lang="ru-RU" dirty="0" err="1" smtClean="0">
                <a:cs typeface="Times New Roman" pitchFamily="18" charset="0"/>
              </a:rPr>
              <a:t>Social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Media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Optimization</a:t>
            </a:r>
            <a:r>
              <a:rPr lang="ru-RU" dirty="0" smtClean="0">
                <a:cs typeface="Times New Roman" pitchFamily="18" charset="0"/>
              </a:rPr>
              <a:t>). </a:t>
            </a:r>
            <a:r>
              <a:rPr lang="en-CA" dirty="0" smtClean="0">
                <a:cs typeface="Times New Roman" pitchFamily="18" charset="0"/>
              </a:rPr>
              <a:t>SMM (Social Media Marketing)</a:t>
            </a:r>
            <a:r>
              <a:rPr lang="ru-RU" dirty="0" smtClean="0">
                <a:cs typeface="Times New Roman" pitchFamily="18" charset="0"/>
              </a:rPr>
              <a:t> — это социальный </a:t>
            </a:r>
            <a:r>
              <a:rPr lang="ru-RU" dirty="0" err="1" smtClean="0">
                <a:cs typeface="Times New Roman" pitchFamily="18" charset="0"/>
              </a:rPr>
              <a:t>медиа</a:t>
            </a:r>
            <a:r>
              <a:rPr lang="ru-RU" dirty="0" smtClean="0">
                <a:cs typeface="Times New Roman" pitchFamily="18" charset="0"/>
              </a:rPr>
              <a:t> маркетинг, который заключается в проведении комплекса мероприятий на чужих площадках (форумах, </a:t>
            </a:r>
            <a:r>
              <a:rPr lang="ru-RU" dirty="0" err="1" smtClean="0">
                <a:cs typeface="Times New Roman" pitchFamily="18" charset="0"/>
              </a:rPr>
              <a:t>блогах</a:t>
            </a:r>
            <a:r>
              <a:rPr lang="ru-RU" dirty="0" smtClean="0">
                <a:cs typeface="Times New Roman" pitchFamily="18" charset="0"/>
              </a:rPr>
              <a:t>, сайтах, чатах, новостных ресурсах  и др.)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" name="Picture 2" descr="http://bizscripttechnologies.com/img/smo-se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901" y="1138425"/>
            <a:ext cx="5955494" cy="397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Эпоха цифры</a:t>
            </a:r>
            <a:endParaRPr lang="ru-RU" dirty="0"/>
          </a:p>
        </p:txBody>
      </p:sp>
      <p:pic>
        <p:nvPicPr>
          <p:cNvPr id="18434" name="Picture 2" descr="Digital Marketing Minor, Department of Management Information Systems (MIS), Fox School of Business, Temple University -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5"/>
            <a:ext cx="9143999" cy="381762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0686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оговаривалось выше, основным методом агрессивного маркетинга являются точечные атаки по слабым местам конкурентов, а сейчас, благодаря интернету, выявлять такого рода точки уязвимости становится все проще. Как это работает? Можно выделить несколько наиболее действенных подходов.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часто применяемые стратегии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 информации, с дальнейшим переходом в вирусный маркетинг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Совокупность мероприятий по </a:t>
            </a:r>
            <a:r>
              <a:rPr lang="ru-RU" dirty="0" err="1" smtClean="0"/>
              <a:t>очернению</a:t>
            </a:r>
            <a:r>
              <a:rPr lang="ru-RU" dirty="0" smtClean="0"/>
              <a:t> имиджа конкурента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Грамотная рекламная кампания в сети, всячески подчеркивающая достоинства вашего продукта на фоне конкурентов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pic>
        <p:nvPicPr>
          <p:cNvPr id="19458" name="Picture 2" descr="&amp;Vcy; &amp;dcy;&amp;acy;&amp;ncy;&amp;ncy;&amp;ocy;&amp;jcy; &amp;scy;&amp;tcy;&amp;acy;&amp;tcy;&amp;softcy;&amp;iecy; &amp;rcy;&amp;acy;&amp;scy;&amp;scy;&amp;mcy;&amp;acy;&amp;tcy;&amp;rcy;&amp;icy;&amp;vcy;&amp;acy;&amp;iecy;&amp;tcy;&amp;scy;&amp;yacy; &amp;scy;&amp;ocy;&amp;tscy;&amp;icy;&amp;ocy;&amp;lcy;&amp;ocy;&amp;gcy;&amp;icy;&amp;chcy;&amp;iecy;&amp;scy;&amp;kcy;&amp;ocy;&amp;iecy; &amp;pcy;&amp;ocy;&amp;ncy;&amp;yacy;&amp;tcy;&amp;icy;&amp;iecy; &amp;Ucy;&amp;rcy;&amp;ocy;&amp;v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425"/>
            <a:ext cx="9144000" cy="42757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41416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точки зрения бизнесмена сейчас достаточно людей, которые смотрят на маркетинг, как на войну, считают, что лучшие книги по маркетингу писали великие генералы, такие как Карл Фон </a:t>
            </a:r>
            <a:r>
              <a:rPr lang="ru-RU" dirty="0" err="1" smtClean="0"/>
              <a:t>Клаузенвиц</a:t>
            </a:r>
            <a:r>
              <a:rPr lang="ru-RU" dirty="0" smtClean="0"/>
              <a:t> -  они верят, что человечность в этом случае – недопустимая роскошь.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итоге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3842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«Идя по головам» можно быстро и действенно переманить аудиторию, закрепиться в умах покупателей, получить «место под солнцем». Но с точки зрения общества, потребителей и бизнеса, как социально-экономического явления, агрессивный маркетинг есть зло. Использовать его или нет – дело каждой компании, но достаточное количество игроков добились успеха именно так, подрывая позиции конкурентов и очерняя их.</a:t>
            </a:r>
            <a:endParaRPr lang="ru-RU" dirty="0"/>
          </a:p>
        </p:txBody>
      </p:sp>
      <p:pic>
        <p:nvPicPr>
          <p:cNvPr id="20482" name="Picture 2" descr="&amp;scy;&amp;dcy;&amp;iecy;&amp;lcy;&amp;acy;&amp;tcy;&amp;softcy; &amp;Zcy;&amp;acy;&amp;pcy;&amp;icy;&amp;scy;&amp;icy; &amp;scy; &amp;mcy;&amp;iecy;&amp;tcy;&amp;kcy;&amp;ocy;&amp;jcy; &amp;scy;&amp;dcy;&amp;iecy;&amp;lcy;&amp;acy;&amp;tcy;&amp;softcy; &amp;Ocy;&amp;tcy;&amp;vcy;&amp;iecy;&amp;tcy;&amp;ycy; &amp;ncy;&amp;acy; &amp;vcy;&amp;scy;&amp;iecy; &amp;vcy;&amp;ocy;&amp;pcy;&amp;rcy;&amp;ocy;&amp;scy;&amp;ycy; : Live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2770"/>
            <a:ext cx="9144000" cy="434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323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АГРЕССИВНЫЙ МАРКЕТИНГ КАК ФОРМА КОНКУРЕНЦИИ В СЕТИ </vt:lpstr>
      <vt:lpstr>Презентация PowerPoint</vt:lpstr>
      <vt:lpstr>Консерватизм</vt:lpstr>
      <vt:lpstr>Движение - жизнь</vt:lpstr>
      <vt:lpstr>Маркетинг в интернете</vt:lpstr>
      <vt:lpstr>Эпоха цифры</vt:lpstr>
      <vt:lpstr>Наиболее часто применяемые стратегии</vt:lpstr>
      <vt:lpstr>Война</vt:lpstr>
      <vt:lpstr>В итоге</vt:lpstr>
      <vt:lpstr>Примеры</vt:lpstr>
      <vt:lpstr>Примеры</vt:lpstr>
      <vt:lpstr>Примеры</vt:lpstr>
      <vt:lpstr>Примеры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guest</cp:lastModifiedBy>
  <cp:revision>38</cp:revision>
  <dcterms:created xsi:type="dcterms:W3CDTF">2013-08-21T19:17:07Z</dcterms:created>
  <dcterms:modified xsi:type="dcterms:W3CDTF">2018-03-02T10:38:41Z</dcterms:modified>
</cp:coreProperties>
</file>