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1"/>
  </p:notesMasterIdLst>
  <p:sldIdLst>
    <p:sldId id="258" r:id="rId2"/>
    <p:sldId id="278" r:id="rId3"/>
    <p:sldId id="259" r:id="rId4"/>
    <p:sldId id="266" r:id="rId5"/>
    <p:sldId id="267" r:id="rId6"/>
    <p:sldId id="264" r:id="rId7"/>
    <p:sldId id="263" r:id="rId8"/>
    <p:sldId id="261" r:id="rId9"/>
    <p:sldId id="269" r:id="rId10"/>
    <p:sldId id="271" r:id="rId11"/>
    <p:sldId id="272" r:id="rId12"/>
    <p:sldId id="273" r:id="rId13"/>
    <p:sldId id="260" r:id="rId14"/>
    <p:sldId id="270" r:id="rId15"/>
    <p:sldId id="275" r:id="rId16"/>
    <p:sldId id="279" r:id="rId17"/>
    <p:sldId id="276" r:id="rId18"/>
    <p:sldId id="27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7904F-798B-432E-B75B-38C0CB4E095F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87562B-5D20-438F-BA39-8F78B31D42F7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Министерство образования, науки и молодежной политики Краснодарского края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44420E-43DE-4E66-AA5B-974D619B35D2}" type="parTrans" cxnId="{912737E4-FE45-4E5F-92F9-70EB1C03E917}">
      <dgm:prSet/>
      <dgm:spPr/>
      <dgm:t>
        <a:bodyPr/>
        <a:lstStyle/>
        <a:p>
          <a:endParaRPr lang="ru-RU"/>
        </a:p>
      </dgm:t>
    </dgm:pt>
    <dgm:pt modelId="{7BB76D25-FA30-4CE1-9DDF-22BCD55CF1D0}" type="sibTrans" cxnId="{912737E4-FE45-4E5F-92F9-70EB1C03E917}">
      <dgm:prSet/>
      <dgm:spPr/>
      <dgm:t>
        <a:bodyPr/>
        <a:lstStyle/>
        <a:p>
          <a:endParaRPr lang="ru-RU"/>
        </a:p>
      </dgm:t>
    </dgm:pt>
    <dgm:pt modelId="{A59F3F6F-83E2-48F4-AE7C-496A7CC7D77D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учреждения дополнительного образования 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964BE-5E13-4E21-929C-5899037B6A9D}" type="parTrans" cxnId="{24BE3EAA-DA9D-47AF-8487-34DB64A6F334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7F4390C-B818-4A38-BAD2-B60AC608073E}" type="sibTrans" cxnId="{24BE3EAA-DA9D-47AF-8487-34DB64A6F334}">
      <dgm:prSet/>
      <dgm:spPr/>
      <dgm:t>
        <a:bodyPr/>
        <a:lstStyle/>
        <a:p>
          <a:endParaRPr lang="ru-RU"/>
        </a:p>
      </dgm:t>
    </dgm:pt>
    <dgm:pt modelId="{8D72D5A9-DB90-4A85-8BEC-CE8AEB9424C1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учреждения дополнительного образования, осуществляющие организацию работы с  детьми и молодежью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F760E-3CE2-46FC-8CBA-65CDB64B9C06}" type="parTrans" cxnId="{9F3FF118-F2BC-408A-9539-DB010596655D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31FE3A7-EFBD-4CD9-A0A1-F20BE4EC0454}" type="sibTrans" cxnId="{9F3FF118-F2BC-408A-9539-DB010596655D}">
      <dgm:prSet/>
      <dgm:spPr/>
      <dgm:t>
        <a:bodyPr/>
        <a:lstStyle/>
        <a:p>
          <a:endParaRPr lang="ru-RU"/>
        </a:p>
      </dgm:t>
    </dgm:pt>
    <dgm:pt modelId="{C130CBA6-DE80-4C6A-8ACD-2B19736FD20D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ГБОУ ДПО ИРО КК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8B227-6FD9-41B7-9E0B-A1C1C68F865D}" type="parTrans" cxnId="{BB53EF2F-414D-4280-B611-5FA8E4DC1A7A}">
      <dgm:prSet/>
      <dgm:spPr/>
      <dgm:t>
        <a:bodyPr/>
        <a:lstStyle/>
        <a:p>
          <a:endParaRPr lang="ru-RU"/>
        </a:p>
      </dgm:t>
    </dgm:pt>
    <dgm:pt modelId="{DEE56420-C877-4CCA-8AAE-8A8B8F516076}" type="sibTrans" cxnId="{BB53EF2F-414D-4280-B611-5FA8E4DC1A7A}">
      <dgm:prSet/>
      <dgm:spPr/>
      <dgm:t>
        <a:bodyPr/>
        <a:lstStyle/>
        <a:p>
          <a:endParaRPr lang="ru-RU"/>
        </a:p>
      </dgm:t>
    </dgm:pt>
    <dgm:pt modelId="{D15D565E-BD9F-4C00-B57C-4DCD605847C5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Муниципальные органы управления образованием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7F508-0BEF-40C5-8D59-B379B275A1B5}" type="parTrans" cxnId="{60AC61D9-AA6A-4789-9157-7BEA8BC7D73D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97EB40F1-ED66-43AB-B9DE-5E9D4D561238}" type="sibTrans" cxnId="{60AC61D9-AA6A-4789-9157-7BEA8BC7D73D}">
      <dgm:prSet/>
      <dgm:spPr/>
      <dgm:t>
        <a:bodyPr/>
        <a:lstStyle/>
        <a:p>
          <a:endParaRPr lang="ru-RU"/>
        </a:p>
      </dgm:t>
    </dgm:pt>
    <dgm:pt modelId="{6807318D-18E3-4DF6-BCA2-6BDA9114BCC3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Территориальные методические службы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55DB9-39DC-4606-AF07-9B612E32B386}" type="parTrans" cxnId="{CAC75B12-91DE-4328-B0D8-7BD9CA1CABD2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83CC2A8-515D-4780-A580-0785B66B429E}" type="sibTrans" cxnId="{CAC75B12-91DE-4328-B0D8-7BD9CA1CABD2}">
      <dgm:prSet/>
      <dgm:spPr/>
      <dgm:t>
        <a:bodyPr/>
        <a:lstStyle/>
        <a:p>
          <a:endParaRPr lang="ru-RU"/>
        </a:p>
      </dgm:t>
    </dgm:pt>
    <dgm:pt modelId="{AC3EB67E-A16C-4844-B18E-575A8A4337E4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Общеобразовательные учреждения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6DCE9-9909-4218-BAAA-E210B7119BEB}" type="parTrans" cxnId="{22F74F7B-16D3-4A24-9533-105ADBB6565F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3B4D088-6953-400B-BF9C-3294DF0BD8B3}" type="sibTrans" cxnId="{22F74F7B-16D3-4A24-9533-105ADBB6565F}">
      <dgm:prSet/>
      <dgm:spPr/>
      <dgm:t>
        <a:bodyPr/>
        <a:lstStyle/>
        <a:p>
          <a:endParaRPr lang="ru-RU"/>
        </a:p>
      </dgm:t>
    </dgm:pt>
    <dgm:pt modelId="{79ED954A-8515-4DBA-AE75-C5F1278987E4}">
      <dgm:prSet/>
      <dgm:spPr/>
      <dgm:t>
        <a:bodyPr/>
        <a:lstStyle/>
        <a:p>
          <a:r>
            <a:rPr lang="ru-RU" dirty="0" smtClean="0"/>
            <a:t>Муниципальные учреждения дополнительного образования (Центры внешкольной работы, Центры детского технического творчества, детско-юношеские спортивные школы) </a:t>
          </a:r>
          <a:endParaRPr lang="ru-RU" dirty="0"/>
        </a:p>
      </dgm:t>
    </dgm:pt>
    <dgm:pt modelId="{E0B727A0-CAD8-4D85-8F9E-12D6002ED66F}" type="parTrans" cxnId="{1983F821-F2FD-4A05-9371-5F0715D6572E}">
      <dgm:prSet/>
      <dgm:spPr/>
      <dgm:t>
        <a:bodyPr/>
        <a:lstStyle/>
        <a:p>
          <a:endParaRPr lang="ru-RU"/>
        </a:p>
      </dgm:t>
    </dgm:pt>
    <dgm:pt modelId="{7449B6F7-7AD7-486D-9BBF-1B20BA7B6AE7}" type="sibTrans" cxnId="{1983F821-F2FD-4A05-9371-5F0715D6572E}">
      <dgm:prSet/>
      <dgm:spPr/>
      <dgm:t>
        <a:bodyPr/>
        <a:lstStyle/>
        <a:p>
          <a:endParaRPr lang="ru-RU"/>
        </a:p>
      </dgm:t>
    </dgm:pt>
    <dgm:pt modelId="{8B0BADE9-C415-4CF3-B108-C4A7E3398F71}" type="pres">
      <dgm:prSet presAssocID="{1997904F-798B-432E-B75B-38C0CB4E09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FE1B2F-EA16-41F3-8970-EDCD8465483C}" type="pres">
      <dgm:prSet presAssocID="{D287562B-5D20-438F-BA39-8F78B31D42F7}" presName="hierRoot1" presStyleCnt="0"/>
      <dgm:spPr/>
    </dgm:pt>
    <dgm:pt modelId="{1C9C84EB-F8BE-4AA0-B239-044D582CC805}" type="pres">
      <dgm:prSet presAssocID="{D287562B-5D20-438F-BA39-8F78B31D42F7}" presName="composite" presStyleCnt="0"/>
      <dgm:spPr/>
    </dgm:pt>
    <dgm:pt modelId="{92E5CE2E-E537-43B3-B5C8-EEB7645F919C}" type="pres">
      <dgm:prSet presAssocID="{D287562B-5D20-438F-BA39-8F78B31D42F7}" presName="background" presStyleLbl="node0" presStyleIdx="0" presStyleCnt="1"/>
      <dgm:spPr/>
    </dgm:pt>
    <dgm:pt modelId="{05FFAD40-873A-43F5-9F51-7FE579C06532}" type="pres">
      <dgm:prSet presAssocID="{D287562B-5D20-438F-BA39-8F78B31D42F7}" presName="text" presStyleLbl="fgAcc0" presStyleIdx="0" presStyleCnt="1" custScaleX="2000000" custScaleY="1572043" custLinFactX="137828" custLinFactY="-800000" custLinFactNeighborX="200000" custLinFactNeighborY="-828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9C575C-C716-406D-A03D-EBE77162FC82}" type="pres">
      <dgm:prSet presAssocID="{D287562B-5D20-438F-BA39-8F78B31D42F7}" presName="hierChild2" presStyleCnt="0"/>
      <dgm:spPr/>
    </dgm:pt>
    <dgm:pt modelId="{8383A9C6-BF22-4B22-97AE-FD7A41115F9E}" type="pres">
      <dgm:prSet presAssocID="{A97964BE-5E13-4E21-929C-5899037B6A9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F6BB28E-42BD-46D6-AB05-A7E4D5A36616}" type="pres">
      <dgm:prSet presAssocID="{A59F3F6F-83E2-48F4-AE7C-496A7CC7D77D}" presName="hierRoot2" presStyleCnt="0"/>
      <dgm:spPr/>
    </dgm:pt>
    <dgm:pt modelId="{BA943F37-90CD-4B18-A93B-D29D86EAE6F4}" type="pres">
      <dgm:prSet presAssocID="{A59F3F6F-83E2-48F4-AE7C-496A7CC7D77D}" presName="composite2" presStyleCnt="0"/>
      <dgm:spPr/>
    </dgm:pt>
    <dgm:pt modelId="{B4F9D988-7E17-4975-871A-67C14AE8FBA3}" type="pres">
      <dgm:prSet presAssocID="{A59F3F6F-83E2-48F4-AE7C-496A7CC7D77D}" presName="background2" presStyleLbl="node2" presStyleIdx="0" presStyleCnt="2"/>
      <dgm:spPr/>
    </dgm:pt>
    <dgm:pt modelId="{69115A7A-488B-4FBF-BAB0-1D372495941D}" type="pres">
      <dgm:prSet presAssocID="{A59F3F6F-83E2-48F4-AE7C-496A7CC7D77D}" presName="text2" presStyleLbl="fgAcc2" presStyleIdx="0" presStyleCnt="2" custScaleX="2000000" custScaleY="1330217" custLinFactY="-774151" custLinFactNeighborX="19060" custLinFactNeighborY="-8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707259-F774-4FC1-8501-B408B78070D6}" type="pres">
      <dgm:prSet presAssocID="{A59F3F6F-83E2-48F4-AE7C-496A7CC7D77D}" presName="hierChild3" presStyleCnt="0"/>
      <dgm:spPr/>
    </dgm:pt>
    <dgm:pt modelId="{DA5907AE-A17F-4030-8868-909771134250}" type="pres">
      <dgm:prSet presAssocID="{937F760E-3CE2-46FC-8CBA-65CDB64B9C06}" presName="Name17" presStyleLbl="parChTrans1D3" presStyleIdx="0" presStyleCnt="5"/>
      <dgm:spPr/>
      <dgm:t>
        <a:bodyPr/>
        <a:lstStyle/>
        <a:p>
          <a:endParaRPr lang="ru-RU"/>
        </a:p>
      </dgm:t>
    </dgm:pt>
    <dgm:pt modelId="{AE29F70A-E570-4FA2-A877-74EC8AE65366}" type="pres">
      <dgm:prSet presAssocID="{8D72D5A9-DB90-4A85-8BEC-CE8AEB9424C1}" presName="hierRoot3" presStyleCnt="0"/>
      <dgm:spPr/>
    </dgm:pt>
    <dgm:pt modelId="{F7898607-CD4E-4640-8649-B37298529D79}" type="pres">
      <dgm:prSet presAssocID="{8D72D5A9-DB90-4A85-8BEC-CE8AEB9424C1}" presName="composite3" presStyleCnt="0"/>
      <dgm:spPr/>
    </dgm:pt>
    <dgm:pt modelId="{496A2B01-08A5-48DC-9795-DF77603F2900}" type="pres">
      <dgm:prSet presAssocID="{8D72D5A9-DB90-4A85-8BEC-CE8AEB9424C1}" presName="background3" presStyleLbl="node3" presStyleIdx="0" presStyleCnt="5"/>
      <dgm:spPr/>
    </dgm:pt>
    <dgm:pt modelId="{E90104C3-261A-4827-A746-ACD4F904691D}" type="pres">
      <dgm:prSet presAssocID="{8D72D5A9-DB90-4A85-8BEC-CE8AEB9424C1}" presName="text3" presStyleLbl="fgAcc3" presStyleIdx="0" presStyleCnt="5" custScaleX="2000000" custScaleY="2000000" custLinFactX="300000" custLinFactY="476676" custLinFactNeighborX="308605" custLinFactNeighborY="5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DD153-1C27-4D7D-978E-73853DE54632}" type="pres">
      <dgm:prSet presAssocID="{8D72D5A9-DB90-4A85-8BEC-CE8AEB9424C1}" presName="hierChild4" presStyleCnt="0"/>
      <dgm:spPr/>
    </dgm:pt>
    <dgm:pt modelId="{FC00B571-2DD8-4F26-9194-5F8F96BA33AF}" type="pres">
      <dgm:prSet presAssocID="{2F48B227-6FD9-41B7-9E0B-A1C1C68F865D}" presName="Name17" presStyleLbl="parChTrans1D3" presStyleIdx="1" presStyleCnt="5"/>
      <dgm:spPr/>
      <dgm:t>
        <a:bodyPr/>
        <a:lstStyle/>
        <a:p>
          <a:endParaRPr lang="ru-RU"/>
        </a:p>
      </dgm:t>
    </dgm:pt>
    <dgm:pt modelId="{7BAA3086-D5D5-4B6E-AD48-CA2D6AADDEB7}" type="pres">
      <dgm:prSet presAssocID="{C130CBA6-DE80-4C6A-8ACD-2B19736FD20D}" presName="hierRoot3" presStyleCnt="0"/>
      <dgm:spPr/>
    </dgm:pt>
    <dgm:pt modelId="{80B73F9D-B074-4222-88E6-0EE153EF3A4D}" type="pres">
      <dgm:prSet presAssocID="{C130CBA6-DE80-4C6A-8ACD-2B19736FD20D}" presName="composite3" presStyleCnt="0"/>
      <dgm:spPr/>
    </dgm:pt>
    <dgm:pt modelId="{6ED3895A-C4C0-4371-95A1-0EE319711FA4}" type="pres">
      <dgm:prSet presAssocID="{C130CBA6-DE80-4C6A-8ACD-2B19736FD20D}" presName="background3" presStyleLbl="node3" presStyleIdx="1" presStyleCnt="5"/>
      <dgm:spPr/>
    </dgm:pt>
    <dgm:pt modelId="{0FC27ED1-B6B5-4B6A-A372-096FB7358E3A}" type="pres">
      <dgm:prSet presAssocID="{C130CBA6-DE80-4C6A-8ACD-2B19736FD20D}" presName="text3" presStyleLbl="fgAcc3" presStyleIdx="1" presStyleCnt="5" custScaleX="1349610" custScaleY="1418726" custLinFactX="-600000" custLinFactY="-600000" custLinFactNeighborX="-629799" custLinFactNeighborY="-676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4F656-63D0-4126-924B-02B50C6D769A}" type="pres">
      <dgm:prSet presAssocID="{C130CBA6-DE80-4C6A-8ACD-2B19736FD20D}" presName="hierChild4" presStyleCnt="0"/>
      <dgm:spPr/>
    </dgm:pt>
    <dgm:pt modelId="{218BA08F-30E4-4EF1-A68A-6EBE55F1D098}" type="pres">
      <dgm:prSet presAssocID="{5D47F508-0BEF-40C5-8D59-B379B275A1B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4DDD11C-0F10-4A93-98AF-7B86F476B449}" type="pres">
      <dgm:prSet presAssocID="{D15D565E-BD9F-4C00-B57C-4DCD605847C5}" presName="hierRoot2" presStyleCnt="0"/>
      <dgm:spPr/>
    </dgm:pt>
    <dgm:pt modelId="{2BEEB2A1-DC9C-4BE6-9457-781759D65482}" type="pres">
      <dgm:prSet presAssocID="{D15D565E-BD9F-4C00-B57C-4DCD605847C5}" presName="composite2" presStyleCnt="0"/>
      <dgm:spPr/>
    </dgm:pt>
    <dgm:pt modelId="{4E0E6572-30B0-42C2-93A2-94DA177CC5A6}" type="pres">
      <dgm:prSet presAssocID="{D15D565E-BD9F-4C00-B57C-4DCD605847C5}" presName="background2" presStyleLbl="node2" presStyleIdx="1" presStyleCnt="2"/>
      <dgm:spPr/>
    </dgm:pt>
    <dgm:pt modelId="{FE68EF59-16A0-45EF-AD5E-7CCB295A61A2}" type="pres">
      <dgm:prSet presAssocID="{D15D565E-BD9F-4C00-B57C-4DCD605847C5}" presName="text2" presStyleLbl="fgAcc2" presStyleIdx="1" presStyleCnt="2" custScaleX="2000000" custScaleY="1191918" custLinFactX="376890" custLinFactY="-800000" custLinFactNeighborX="400000" custLinFactNeighborY="-829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7288A-C98E-4950-856E-F3E70EC81D0A}" type="pres">
      <dgm:prSet presAssocID="{D15D565E-BD9F-4C00-B57C-4DCD605847C5}" presName="hierChild3" presStyleCnt="0"/>
      <dgm:spPr/>
    </dgm:pt>
    <dgm:pt modelId="{BC90FE73-EDD3-4724-B3E0-569A23FA2D24}" type="pres">
      <dgm:prSet presAssocID="{04A55DB9-39DC-4606-AF07-9B612E32B386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76BD0A4-B91C-4CCC-A934-135BB232B780}" type="pres">
      <dgm:prSet presAssocID="{6807318D-18E3-4DF6-BCA2-6BDA9114BCC3}" presName="hierRoot3" presStyleCnt="0"/>
      <dgm:spPr/>
    </dgm:pt>
    <dgm:pt modelId="{3EF9D14E-B141-42C3-B73A-A200A4BFD720}" type="pres">
      <dgm:prSet presAssocID="{6807318D-18E3-4DF6-BCA2-6BDA9114BCC3}" presName="composite3" presStyleCnt="0"/>
      <dgm:spPr/>
    </dgm:pt>
    <dgm:pt modelId="{418A571A-006C-4D95-A939-EFFFAF3F00E4}" type="pres">
      <dgm:prSet presAssocID="{6807318D-18E3-4DF6-BCA2-6BDA9114BCC3}" presName="background3" presStyleLbl="node3" presStyleIdx="2" presStyleCnt="5"/>
      <dgm:spPr/>
    </dgm:pt>
    <dgm:pt modelId="{16B68FE8-7D34-469B-8963-676B7E9D8369}" type="pres">
      <dgm:prSet presAssocID="{6807318D-18E3-4DF6-BCA2-6BDA9114BCC3}" presName="text3" presStyleLbl="fgAcc3" presStyleIdx="2" presStyleCnt="5" custScaleX="2000000" custScaleY="1155544" custLinFactX="300000" custLinFactY="-509538" custLinFactNeighborX="393919" custLinFactNeighborY="-6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4C6573-E8D1-4AB2-AEAC-39216523E672}" type="pres">
      <dgm:prSet presAssocID="{6807318D-18E3-4DF6-BCA2-6BDA9114BCC3}" presName="hierChild4" presStyleCnt="0"/>
      <dgm:spPr/>
    </dgm:pt>
    <dgm:pt modelId="{C92A0418-11BE-459C-970F-FBEA6355F3D5}" type="pres">
      <dgm:prSet presAssocID="{2B46DCE9-9909-4218-BAAA-E210B7119BE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749CE23E-8706-4EC5-B824-A7868795E03C}" type="pres">
      <dgm:prSet presAssocID="{AC3EB67E-A16C-4844-B18E-575A8A4337E4}" presName="hierRoot3" presStyleCnt="0"/>
      <dgm:spPr/>
    </dgm:pt>
    <dgm:pt modelId="{00CD3BE8-65B4-46D6-9A92-B22F70ADE082}" type="pres">
      <dgm:prSet presAssocID="{AC3EB67E-A16C-4844-B18E-575A8A4337E4}" presName="composite3" presStyleCnt="0"/>
      <dgm:spPr/>
    </dgm:pt>
    <dgm:pt modelId="{8297FB5E-732A-4767-AAC8-AC17EB106C7B}" type="pres">
      <dgm:prSet presAssocID="{AC3EB67E-A16C-4844-B18E-575A8A4337E4}" presName="background3" presStyleLbl="node3" presStyleIdx="3" presStyleCnt="5"/>
      <dgm:spPr/>
    </dgm:pt>
    <dgm:pt modelId="{15B8BFD3-A0C0-4C85-9359-F187AD889F2C}" type="pres">
      <dgm:prSet presAssocID="{AC3EB67E-A16C-4844-B18E-575A8A4337E4}" presName="text3" presStyleLbl="fgAcc3" presStyleIdx="3" presStyleCnt="5" custScaleX="2000000" custScaleY="1162353" custLinFactX="-608675" custLinFactY="628783" custLinFactNeighborX="-700000" custLinFactNeighborY="7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823C9-F921-4172-831C-BFFFE9476173}" type="pres">
      <dgm:prSet presAssocID="{AC3EB67E-A16C-4844-B18E-575A8A4337E4}" presName="hierChild4" presStyleCnt="0"/>
      <dgm:spPr/>
    </dgm:pt>
    <dgm:pt modelId="{3368B51D-6B12-4AF0-8082-2BEFC41EA72D}" type="pres">
      <dgm:prSet presAssocID="{E0B727A0-CAD8-4D85-8F9E-12D6002ED66F}" presName="Name17" presStyleLbl="parChTrans1D3" presStyleIdx="4" presStyleCnt="5"/>
      <dgm:spPr/>
      <dgm:t>
        <a:bodyPr/>
        <a:lstStyle/>
        <a:p>
          <a:endParaRPr lang="ru-RU"/>
        </a:p>
      </dgm:t>
    </dgm:pt>
    <dgm:pt modelId="{F71230B4-D035-433E-8EFD-4E6BE10E3DEC}" type="pres">
      <dgm:prSet presAssocID="{79ED954A-8515-4DBA-AE75-C5F1278987E4}" presName="hierRoot3" presStyleCnt="0"/>
      <dgm:spPr/>
    </dgm:pt>
    <dgm:pt modelId="{5ABC77B9-1721-4FAE-AE5B-7119C0BA3CA8}" type="pres">
      <dgm:prSet presAssocID="{79ED954A-8515-4DBA-AE75-C5F1278987E4}" presName="composite3" presStyleCnt="0"/>
      <dgm:spPr/>
    </dgm:pt>
    <dgm:pt modelId="{A165BBDD-7787-4427-B615-5A218774495C}" type="pres">
      <dgm:prSet presAssocID="{79ED954A-8515-4DBA-AE75-C5F1278987E4}" presName="background3" presStyleLbl="node3" presStyleIdx="4" presStyleCnt="5"/>
      <dgm:spPr/>
    </dgm:pt>
    <dgm:pt modelId="{54EBCCA0-40C2-420C-A997-14D30EF44D7A}" type="pres">
      <dgm:prSet presAssocID="{79ED954A-8515-4DBA-AE75-C5F1278987E4}" presName="text3" presStyleLbl="fgAcc3" presStyleIdx="4" presStyleCnt="5" custScaleX="2000000" custScaleY="2000000" custLinFactX="-300000" custLinFactY="400000" custLinFactNeighborX="-324983" custLinFactNeighborY="414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7D6C8-16A3-4261-B230-CC3F11535B30}" type="pres">
      <dgm:prSet presAssocID="{79ED954A-8515-4DBA-AE75-C5F1278987E4}" presName="hierChild4" presStyleCnt="0"/>
      <dgm:spPr/>
    </dgm:pt>
  </dgm:ptLst>
  <dgm:cxnLst>
    <dgm:cxn modelId="{47FC0E5B-6EB2-4C3F-959E-7B3CFB9E0071}" type="presOf" srcId="{D287562B-5D20-438F-BA39-8F78B31D42F7}" destId="{05FFAD40-873A-43F5-9F51-7FE579C06532}" srcOrd="0" destOrd="0" presId="urn:microsoft.com/office/officeart/2005/8/layout/hierarchy1"/>
    <dgm:cxn modelId="{24BE3EAA-DA9D-47AF-8487-34DB64A6F334}" srcId="{D287562B-5D20-438F-BA39-8F78B31D42F7}" destId="{A59F3F6F-83E2-48F4-AE7C-496A7CC7D77D}" srcOrd="0" destOrd="0" parTransId="{A97964BE-5E13-4E21-929C-5899037B6A9D}" sibTransId="{47F4390C-B818-4A38-BAD2-B60AC608073E}"/>
    <dgm:cxn modelId="{11C988DF-C187-4AAE-9900-A99A0D5F04C5}" type="presOf" srcId="{A59F3F6F-83E2-48F4-AE7C-496A7CC7D77D}" destId="{69115A7A-488B-4FBF-BAB0-1D372495941D}" srcOrd="0" destOrd="0" presId="urn:microsoft.com/office/officeart/2005/8/layout/hierarchy1"/>
    <dgm:cxn modelId="{04658441-A1DD-47D1-85A3-75986877C030}" type="presOf" srcId="{6807318D-18E3-4DF6-BCA2-6BDA9114BCC3}" destId="{16B68FE8-7D34-469B-8963-676B7E9D8369}" srcOrd="0" destOrd="0" presId="urn:microsoft.com/office/officeart/2005/8/layout/hierarchy1"/>
    <dgm:cxn modelId="{60AC61D9-AA6A-4789-9157-7BEA8BC7D73D}" srcId="{D287562B-5D20-438F-BA39-8F78B31D42F7}" destId="{D15D565E-BD9F-4C00-B57C-4DCD605847C5}" srcOrd="1" destOrd="0" parTransId="{5D47F508-0BEF-40C5-8D59-B379B275A1B5}" sibTransId="{97EB40F1-ED66-43AB-B9DE-5E9D4D561238}"/>
    <dgm:cxn modelId="{22F74F7B-16D3-4A24-9533-105ADBB6565F}" srcId="{D15D565E-BD9F-4C00-B57C-4DCD605847C5}" destId="{AC3EB67E-A16C-4844-B18E-575A8A4337E4}" srcOrd="1" destOrd="0" parTransId="{2B46DCE9-9909-4218-BAAA-E210B7119BEB}" sibTransId="{63B4D088-6953-400B-BF9C-3294DF0BD8B3}"/>
    <dgm:cxn modelId="{51A1D99E-992C-4D97-A7E8-12FCB3DFD0C8}" type="presOf" srcId="{A97964BE-5E13-4E21-929C-5899037B6A9D}" destId="{8383A9C6-BF22-4B22-97AE-FD7A41115F9E}" srcOrd="0" destOrd="0" presId="urn:microsoft.com/office/officeart/2005/8/layout/hierarchy1"/>
    <dgm:cxn modelId="{7BF356C3-BDFB-43A1-8FF5-D0B3E67C8A1C}" type="presOf" srcId="{937F760E-3CE2-46FC-8CBA-65CDB64B9C06}" destId="{DA5907AE-A17F-4030-8868-909771134250}" srcOrd="0" destOrd="0" presId="urn:microsoft.com/office/officeart/2005/8/layout/hierarchy1"/>
    <dgm:cxn modelId="{E603E022-6533-4AE0-84CB-100B5EFAD3CC}" type="presOf" srcId="{2F48B227-6FD9-41B7-9E0B-A1C1C68F865D}" destId="{FC00B571-2DD8-4F26-9194-5F8F96BA33AF}" srcOrd="0" destOrd="0" presId="urn:microsoft.com/office/officeart/2005/8/layout/hierarchy1"/>
    <dgm:cxn modelId="{912737E4-FE45-4E5F-92F9-70EB1C03E917}" srcId="{1997904F-798B-432E-B75B-38C0CB4E095F}" destId="{D287562B-5D20-438F-BA39-8F78B31D42F7}" srcOrd="0" destOrd="0" parTransId="{0F44420E-43DE-4E66-AA5B-974D619B35D2}" sibTransId="{7BB76D25-FA30-4CE1-9DDF-22BCD55CF1D0}"/>
    <dgm:cxn modelId="{DAA7AD45-8A3C-49E7-9602-80E00F0C44A5}" type="presOf" srcId="{5D47F508-0BEF-40C5-8D59-B379B275A1B5}" destId="{218BA08F-30E4-4EF1-A68A-6EBE55F1D098}" srcOrd="0" destOrd="0" presId="urn:microsoft.com/office/officeart/2005/8/layout/hierarchy1"/>
    <dgm:cxn modelId="{979FC123-9A87-4ABA-9ECA-ECCAF76535B7}" type="presOf" srcId="{79ED954A-8515-4DBA-AE75-C5F1278987E4}" destId="{54EBCCA0-40C2-420C-A997-14D30EF44D7A}" srcOrd="0" destOrd="0" presId="urn:microsoft.com/office/officeart/2005/8/layout/hierarchy1"/>
    <dgm:cxn modelId="{BB53EF2F-414D-4280-B611-5FA8E4DC1A7A}" srcId="{A59F3F6F-83E2-48F4-AE7C-496A7CC7D77D}" destId="{C130CBA6-DE80-4C6A-8ACD-2B19736FD20D}" srcOrd="1" destOrd="0" parTransId="{2F48B227-6FD9-41B7-9E0B-A1C1C68F865D}" sibTransId="{DEE56420-C877-4CCA-8AAE-8A8B8F516076}"/>
    <dgm:cxn modelId="{720D13CC-53C9-42FA-81E9-99178179E1FC}" type="presOf" srcId="{04A55DB9-39DC-4606-AF07-9B612E32B386}" destId="{BC90FE73-EDD3-4724-B3E0-569A23FA2D24}" srcOrd="0" destOrd="0" presId="urn:microsoft.com/office/officeart/2005/8/layout/hierarchy1"/>
    <dgm:cxn modelId="{64D09A63-7E0C-4FDE-B08E-9F10E0FC3842}" type="presOf" srcId="{AC3EB67E-A16C-4844-B18E-575A8A4337E4}" destId="{15B8BFD3-A0C0-4C85-9359-F187AD889F2C}" srcOrd="0" destOrd="0" presId="urn:microsoft.com/office/officeart/2005/8/layout/hierarchy1"/>
    <dgm:cxn modelId="{1983F821-F2FD-4A05-9371-5F0715D6572E}" srcId="{D15D565E-BD9F-4C00-B57C-4DCD605847C5}" destId="{79ED954A-8515-4DBA-AE75-C5F1278987E4}" srcOrd="2" destOrd="0" parTransId="{E0B727A0-CAD8-4D85-8F9E-12D6002ED66F}" sibTransId="{7449B6F7-7AD7-486D-9BBF-1B20BA7B6AE7}"/>
    <dgm:cxn modelId="{CAC75B12-91DE-4328-B0D8-7BD9CA1CABD2}" srcId="{D15D565E-BD9F-4C00-B57C-4DCD605847C5}" destId="{6807318D-18E3-4DF6-BCA2-6BDA9114BCC3}" srcOrd="0" destOrd="0" parTransId="{04A55DB9-39DC-4606-AF07-9B612E32B386}" sibTransId="{783CC2A8-515D-4780-A580-0785B66B429E}"/>
    <dgm:cxn modelId="{41B7967C-00DA-45D5-B316-C0CB14C7064D}" type="presOf" srcId="{E0B727A0-CAD8-4D85-8F9E-12D6002ED66F}" destId="{3368B51D-6B12-4AF0-8082-2BEFC41EA72D}" srcOrd="0" destOrd="0" presId="urn:microsoft.com/office/officeart/2005/8/layout/hierarchy1"/>
    <dgm:cxn modelId="{C9B16092-DC54-4B1A-967E-4603EF8E1A68}" type="presOf" srcId="{2B46DCE9-9909-4218-BAAA-E210B7119BEB}" destId="{C92A0418-11BE-459C-970F-FBEA6355F3D5}" srcOrd="0" destOrd="0" presId="urn:microsoft.com/office/officeart/2005/8/layout/hierarchy1"/>
    <dgm:cxn modelId="{9F3FF118-F2BC-408A-9539-DB010596655D}" srcId="{A59F3F6F-83E2-48F4-AE7C-496A7CC7D77D}" destId="{8D72D5A9-DB90-4A85-8BEC-CE8AEB9424C1}" srcOrd="0" destOrd="0" parTransId="{937F760E-3CE2-46FC-8CBA-65CDB64B9C06}" sibTransId="{231FE3A7-EFBD-4CD9-A0A1-F20BE4EC0454}"/>
    <dgm:cxn modelId="{70F846C5-3658-4136-8F56-D4B5F1F9EE7E}" type="presOf" srcId="{8D72D5A9-DB90-4A85-8BEC-CE8AEB9424C1}" destId="{E90104C3-261A-4827-A746-ACD4F904691D}" srcOrd="0" destOrd="0" presId="urn:microsoft.com/office/officeart/2005/8/layout/hierarchy1"/>
    <dgm:cxn modelId="{FDC600B1-5DFB-4041-A3F5-AD4D63852FDE}" type="presOf" srcId="{D15D565E-BD9F-4C00-B57C-4DCD605847C5}" destId="{FE68EF59-16A0-45EF-AD5E-7CCB295A61A2}" srcOrd="0" destOrd="0" presId="urn:microsoft.com/office/officeart/2005/8/layout/hierarchy1"/>
    <dgm:cxn modelId="{D057C127-2B2A-4DE7-9A28-2BA22908DEB0}" type="presOf" srcId="{1997904F-798B-432E-B75B-38C0CB4E095F}" destId="{8B0BADE9-C415-4CF3-B108-C4A7E3398F71}" srcOrd="0" destOrd="0" presId="urn:microsoft.com/office/officeart/2005/8/layout/hierarchy1"/>
    <dgm:cxn modelId="{3BA4F5C2-EE08-4D32-BBFB-96919B747DDA}" type="presOf" srcId="{C130CBA6-DE80-4C6A-8ACD-2B19736FD20D}" destId="{0FC27ED1-B6B5-4B6A-A372-096FB7358E3A}" srcOrd="0" destOrd="0" presId="urn:microsoft.com/office/officeart/2005/8/layout/hierarchy1"/>
    <dgm:cxn modelId="{A0CF1ED2-1199-4EB3-92C9-A7662203AA99}" type="presParOf" srcId="{8B0BADE9-C415-4CF3-B108-C4A7E3398F71}" destId="{71FE1B2F-EA16-41F3-8970-EDCD8465483C}" srcOrd="0" destOrd="0" presId="urn:microsoft.com/office/officeart/2005/8/layout/hierarchy1"/>
    <dgm:cxn modelId="{DD5EFC6A-173C-472E-A7D3-E0BFF9121970}" type="presParOf" srcId="{71FE1B2F-EA16-41F3-8970-EDCD8465483C}" destId="{1C9C84EB-F8BE-4AA0-B239-044D582CC805}" srcOrd="0" destOrd="0" presId="urn:microsoft.com/office/officeart/2005/8/layout/hierarchy1"/>
    <dgm:cxn modelId="{A10A5F07-64A7-44FF-875D-702A15C6236F}" type="presParOf" srcId="{1C9C84EB-F8BE-4AA0-B239-044D582CC805}" destId="{92E5CE2E-E537-43B3-B5C8-EEB7645F919C}" srcOrd="0" destOrd="0" presId="urn:microsoft.com/office/officeart/2005/8/layout/hierarchy1"/>
    <dgm:cxn modelId="{1A128D34-9397-4D88-814F-01C47527DC1E}" type="presParOf" srcId="{1C9C84EB-F8BE-4AA0-B239-044D582CC805}" destId="{05FFAD40-873A-43F5-9F51-7FE579C06532}" srcOrd="1" destOrd="0" presId="urn:microsoft.com/office/officeart/2005/8/layout/hierarchy1"/>
    <dgm:cxn modelId="{F848CF39-78F2-40B8-BFCA-F020AD118CFA}" type="presParOf" srcId="{71FE1B2F-EA16-41F3-8970-EDCD8465483C}" destId="{0C9C575C-C716-406D-A03D-EBE77162FC82}" srcOrd="1" destOrd="0" presId="urn:microsoft.com/office/officeart/2005/8/layout/hierarchy1"/>
    <dgm:cxn modelId="{B87A3AFC-1F85-4218-BC9C-941193D14EED}" type="presParOf" srcId="{0C9C575C-C716-406D-A03D-EBE77162FC82}" destId="{8383A9C6-BF22-4B22-97AE-FD7A41115F9E}" srcOrd="0" destOrd="0" presId="urn:microsoft.com/office/officeart/2005/8/layout/hierarchy1"/>
    <dgm:cxn modelId="{7DC22AC2-71AA-4A85-A016-071A317804F7}" type="presParOf" srcId="{0C9C575C-C716-406D-A03D-EBE77162FC82}" destId="{BF6BB28E-42BD-46D6-AB05-A7E4D5A36616}" srcOrd="1" destOrd="0" presId="urn:microsoft.com/office/officeart/2005/8/layout/hierarchy1"/>
    <dgm:cxn modelId="{0504AAB3-FA2B-4F71-8C73-88D9C6E1D96E}" type="presParOf" srcId="{BF6BB28E-42BD-46D6-AB05-A7E4D5A36616}" destId="{BA943F37-90CD-4B18-A93B-D29D86EAE6F4}" srcOrd="0" destOrd="0" presId="urn:microsoft.com/office/officeart/2005/8/layout/hierarchy1"/>
    <dgm:cxn modelId="{E4BC6BDB-8600-4A20-8209-5381B897D744}" type="presParOf" srcId="{BA943F37-90CD-4B18-A93B-D29D86EAE6F4}" destId="{B4F9D988-7E17-4975-871A-67C14AE8FBA3}" srcOrd="0" destOrd="0" presId="urn:microsoft.com/office/officeart/2005/8/layout/hierarchy1"/>
    <dgm:cxn modelId="{C20C7743-17BD-463D-9E8B-F7293815AAE8}" type="presParOf" srcId="{BA943F37-90CD-4B18-A93B-D29D86EAE6F4}" destId="{69115A7A-488B-4FBF-BAB0-1D372495941D}" srcOrd="1" destOrd="0" presId="urn:microsoft.com/office/officeart/2005/8/layout/hierarchy1"/>
    <dgm:cxn modelId="{34CF6A81-042F-43FF-AB99-328E2269A499}" type="presParOf" srcId="{BF6BB28E-42BD-46D6-AB05-A7E4D5A36616}" destId="{F6707259-F774-4FC1-8501-B408B78070D6}" srcOrd="1" destOrd="0" presId="urn:microsoft.com/office/officeart/2005/8/layout/hierarchy1"/>
    <dgm:cxn modelId="{F6F0C180-5FB8-4507-A823-314E16F8D556}" type="presParOf" srcId="{F6707259-F774-4FC1-8501-B408B78070D6}" destId="{DA5907AE-A17F-4030-8868-909771134250}" srcOrd="0" destOrd="0" presId="urn:microsoft.com/office/officeart/2005/8/layout/hierarchy1"/>
    <dgm:cxn modelId="{C3042188-6B79-4BC7-AF81-5DC78919C9AA}" type="presParOf" srcId="{F6707259-F774-4FC1-8501-B408B78070D6}" destId="{AE29F70A-E570-4FA2-A877-74EC8AE65366}" srcOrd="1" destOrd="0" presId="urn:microsoft.com/office/officeart/2005/8/layout/hierarchy1"/>
    <dgm:cxn modelId="{21DFEC47-81D3-4FD1-B7AE-C3A365EFF2AF}" type="presParOf" srcId="{AE29F70A-E570-4FA2-A877-74EC8AE65366}" destId="{F7898607-CD4E-4640-8649-B37298529D79}" srcOrd="0" destOrd="0" presId="urn:microsoft.com/office/officeart/2005/8/layout/hierarchy1"/>
    <dgm:cxn modelId="{AB59F8E7-4505-404C-9060-D2CF78D6CF3E}" type="presParOf" srcId="{F7898607-CD4E-4640-8649-B37298529D79}" destId="{496A2B01-08A5-48DC-9795-DF77603F2900}" srcOrd="0" destOrd="0" presId="urn:microsoft.com/office/officeart/2005/8/layout/hierarchy1"/>
    <dgm:cxn modelId="{9E2F99E4-A5E6-4DC1-B8EC-0901CAC9F8F4}" type="presParOf" srcId="{F7898607-CD4E-4640-8649-B37298529D79}" destId="{E90104C3-261A-4827-A746-ACD4F904691D}" srcOrd="1" destOrd="0" presId="urn:microsoft.com/office/officeart/2005/8/layout/hierarchy1"/>
    <dgm:cxn modelId="{DB9B3550-48C7-4117-BEEE-62C3BD7E815D}" type="presParOf" srcId="{AE29F70A-E570-4FA2-A877-74EC8AE65366}" destId="{23DDD153-1C27-4D7D-978E-73853DE54632}" srcOrd="1" destOrd="0" presId="urn:microsoft.com/office/officeart/2005/8/layout/hierarchy1"/>
    <dgm:cxn modelId="{44742422-108B-4FC8-9195-563F98619FC5}" type="presParOf" srcId="{F6707259-F774-4FC1-8501-B408B78070D6}" destId="{FC00B571-2DD8-4F26-9194-5F8F96BA33AF}" srcOrd="2" destOrd="0" presId="urn:microsoft.com/office/officeart/2005/8/layout/hierarchy1"/>
    <dgm:cxn modelId="{E5FC1C2C-6DF4-4044-AE83-987C221CFF39}" type="presParOf" srcId="{F6707259-F774-4FC1-8501-B408B78070D6}" destId="{7BAA3086-D5D5-4B6E-AD48-CA2D6AADDEB7}" srcOrd="3" destOrd="0" presId="urn:microsoft.com/office/officeart/2005/8/layout/hierarchy1"/>
    <dgm:cxn modelId="{E94FADEC-DB40-4A69-8820-0132F376B5EA}" type="presParOf" srcId="{7BAA3086-D5D5-4B6E-AD48-CA2D6AADDEB7}" destId="{80B73F9D-B074-4222-88E6-0EE153EF3A4D}" srcOrd="0" destOrd="0" presId="urn:microsoft.com/office/officeart/2005/8/layout/hierarchy1"/>
    <dgm:cxn modelId="{46A91384-63AF-4066-A3A8-D20FEBF102F2}" type="presParOf" srcId="{80B73F9D-B074-4222-88E6-0EE153EF3A4D}" destId="{6ED3895A-C4C0-4371-95A1-0EE319711FA4}" srcOrd="0" destOrd="0" presId="urn:microsoft.com/office/officeart/2005/8/layout/hierarchy1"/>
    <dgm:cxn modelId="{7C67D823-4C6F-449B-8A06-61AC1A70AD73}" type="presParOf" srcId="{80B73F9D-B074-4222-88E6-0EE153EF3A4D}" destId="{0FC27ED1-B6B5-4B6A-A372-096FB7358E3A}" srcOrd="1" destOrd="0" presId="urn:microsoft.com/office/officeart/2005/8/layout/hierarchy1"/>
    <dgm:cxn modelId="{F1897328-9DC0-449B-8176-5732A2554018}" type="presParOf" srcId="{7BAA3086-D5D5-4B6E-AD48-CA2D6AADDEB7}" destId="{4624F656-63D0-4126-924B-02B50C6D769A}" srcOrd="1" destOrd="0" presId="urn:microsoft.com/office/officeart/2005/8/layout/hierarchy1"/>
    <dgm:cxn modelId="{EF04477C-8F37-4917-BF6A-05D4AC3CDD4D}" type="presParOf" srcId="{0C9C575C-C716-406D-A03D-EBE77162FC82}" destId="{218BA08F-30E4-4EF1-A68A-6EBE55F1D098}" srcOrd="2" destOrd="0" presId="urn:microsoft.com/office/officeart/2005/8/layout/hierarchy1"/>
    <dgm:cxn modelId="{B9503FD6-5392-461B-9B4B-00655FE8F102}" type="presParOf" srcId="{0C9C575C-C716-406D-A03D-EBE77162FC82}" destId="{F4DDD11C-0F10-4A93-98AF-7B86F476B449}" srcOrd="3" destOrd="0" presId="urn:microsoft.com/office/officeart/2005/8/layout/hierarchy1"/>
    <dgm:cxn modelId="{2FAC86AD-31F1-4532-9BFF-7A57E68AD99F}" type="presParOf" srcId="{F4DDD11C-0F10-4A93-98AF-7B86F476B449}" destId="{2BEEB2A1-DC9C-4BE6-9457-781759D65482}" srcOrd="0" destOrd="0" presId="urn:microsoft.com/office/officeart/2005/8/layout/hierarchy1"/>
    <dgm:cxn modelId="{CAADF5EC-2782-4B10-B2BC-DA0374A88A3F}" type="presParOf" srcId="{2BEEB2A1-DC9C-4BE6-9457-781759D65482}" destId="{4E0E6572-30B0-42C2-93A2-94DA177CC5A6}" srcOrd="0" destOrd="0" presId="urn:microsoft.com/office/officeart/2005/8/layout/hierarchy1"/>
    <dgm:cxn modelId="{7F1943AA-E7AA-467D-AB7F-43DC76904147}" type="presParOf" srcId="{2BEEB2A1-DC9C-4BE6-9457-781759D65482}" destId="{FE68EF59-16A0-45EF-AD5E-7CCB295A61A2}" srcOrd="1" destOrd="0" presId="urn:microsoft.com/office/officeart/2005/8/layout/hierarchy1"/>
    <dgm:cxn modelId="{AF018060-3AF6-45CE-883F-2E25FDE46B01}" type="presParOf" srcId="{F4DDD11C-0F10-4A93-98AF-7B86F476B449}" destId="{FB87288A-C98E-4950-856E-F3E70EC81D0A}" srcOrd="1" destOrd="0" presId="urn:microsoft.com/office/officeart/2005/8/layout/hierarchy1"/>
    <dgm:cxn modelId="{3600F5E9-7B93-4047-936C-B1A95ABD0697}" type="presParOf" srcId="{FB87288A-C98E-4950-856E-F3E70EC81D0A}" destId="{BC90FE73-EDD3-4724-B3E0-569A23FA2D24}" srcOrd="0" destOrd="0" presId="urn:microsoft.com/office/officeart/2005/8/layout/hierarchy1"/>
    <dgm:cxn modelId="{527DF0EB-93D5-456D-8B2D-D0737B65A584}" type="presParOf" srcId="{FB87288A-C98E-4950-856E-F3E70EC81D0A}" destId="{576BD0A4-B91C-4CCC-A934-135BB232B780}" srcOrd="1" destOrd="0" presId="urn:microsoft.com/office/officeart/2005/8/layout/hierarchy1"/>
    <dgm:cxn modelId="{5ECC7CD9-36CC-45B4-8862-C94BA49968AE}" type="presParOf" srcId="{576BD0A4-B91C-4CCC-A934-135BB232B780}" destId="{3EF9D14E-B141-42C3-B73A-A200A4BFD720}" srcOrd="0" destOrd="0" presId="urn:microsoft.com/office/officeart/2005/8/layout/hierarchy1"/>
    <dgm:cxn modelId="{896F404F-1CA3-49C3-AFC8-B3A416A2A326}" type="presParOf" srcId="{3EF9D14E-B141-42C3-B73A-A200A4BFD720}" destId="{418A571A-006C-4D95-A939-EFFFAF3F00E4}" srcOrd="0" destOrd="0" presId="urn:microsoft.com/office/officeart/2005/8/layout/hierarchy1"/>
    <dgm:cxn modelId="{BDA06F98-AAC6-401C-B46C-8F1514FEE022}" type="presParOf" srcId="{3EF9D14E-B141-42C3-B73A-A200A4BFD720}" destId="{16B68FE8-7D34-469B-8963-676B7E9D8369}" srcOrd="1" destOrd="0" presId="urn:microsoft.com/office/officeart/2005/8/layout/hierarchy1"/>
    <dgm:cxn modelId="{C2482266-1774-4779-A852-FCD6653C557B}" type="presParOf" srcId="{576BD0A4-B91C-4CCC-A934-135BB232B780}" destId="{2D4C6573-E8D1-4AB2-AEAC-39216523E672}" srcOrd="1" destOrd="0" presId="urn:microsoft.com/office/officeart/2005/8/layout/hierarchy1"/>
    <dgm:cxn modelId="{C875F5E1-8155-44F4-AD71-05BCB1CCB182}" type="presParOf" srcId="{FB87288A-C98E-4950-856E-F3E70EC81D0A}" destId="{C92A0418-11BE-459C-970F-FBEA6355F3D5}" srcOrd="2" destOrd="0" presId="urn:microsoft.com/office/officeart/2005/8/layout/hierarchy1"/>
    <dgm:cxn modelId="{063DC670-B831-45CD-8BA8-6F517CB0210C}" type="presParOf" srcId="{FB87288A-C98E-4950-856E-F3E70EC81D0A}" destId="{749CE23E-8706-4EC5-B824-A7868795E03C}" srcOrd="3" destOrd="0" presId="urn:microsoft.com/office/officeart/2005/8/layout/hierarchy1"/>
    <dgm:cxn modelId="{6DEC5955-5A50-46D1-8C34-A5FEF72F64F6}" type="presParOf" srcId="{749CE23E-8706-4EC5-B824-A7868795E03C}" destId="{00CD3BE8-65B4-46D6-9A92-B22F70ADE082}" srcOrd="0" destOrd="0" presId="urn:microsoft.com/office/officeart/2005/8/layout/hierarchy1"/>
    <dgm:cxn modelId="{1A6E661C-FBD6-4B97-B799-1E4E29D63D85}" type="presParOf" srcId="{00CD3BE8-65B4-46D6-9A92-B22F70ADE082}" destId="{8297FB5E-732A-4767-AAC8-AC17EB106C7B}" srcOrd="0" destOrd="0" presId="urn:microsoft.com/office/officeart/2005/8/layout/hierarchy1"/>
    <dgm:cxn modelId="{A7406736-6910-4599-B37A-F2794B0F0AD1}" type="presParOf" srcId="{00CD3BE8-65B4-46D6-9A92-B22F70ADE082}" destId="{15B8BFD3-A0C0-4C85-9359-F187AD889F2C}" srcOrd="1" destOrd="0" presId="urn:microsoft.com/office/officeart/2005/8/layout/hierarchy1"/>
    <dgm:cxn modelId="{21E32DD6-E7AE-4427-92F2-6C2876FEDF7F}" type="presParOf" srcId="{749CE23E-8706-4EC5-B824-A7868795E03C}" destId="{8E6823C9-F921-4172-831C-BFFFE9476173}" srcOrd="1" destOrd="0" presId="urn:microsoft.com/office/officeart/2005/8/layout/hierarchy1"/>
    <dgm:cxn modelId="{6CA9CA30-1AAB-4CE8-9E46-599BC276B975}" type="presParOf" srcId="{FB87288A-C98E-4950-856E-F3E70EC81D0A}" destId="{3368B51D-6B12-4AF0-8082-2BEFC41EA72D}" srcOrd="4" destOrd="0" presId="urn:microsoft.com/office/officeart/2005/8/layout/hierarchy1"/>
    <dgm:cxn modelId="{0A8466ED-AFED-46B4-BBDB-92C2AA3E4259}" type="presParOf" srcId="{FB87288A-C98E-4950-856E-F3E70EC81D0A}" destId="{F71230B4-D035-433E-8EFD-4E6BE10E3DEC}" srcOrd="5" destOrd="0" presId="urn:microsoft.com/office/officeart/2005/8/layout/hierarchy1"/>
    <dgm:cxn modelId="{9CF384B8-6FCE-4F77-9FB1-EF02344CEA25}" type="presParOf" srcId="{F71230B4-D035-433E-8EFD-4E6BE10E3DEC}" destId="{5ABC77B9-1721-4FAE-AE5B-7119C0BA3CA8}" srcOrd="0" destOrd="0" presId="urn:microsoft.com/office/officeart/2005/8/layout/hierarchy1"/>
    <dgm:cxn modelId="{B2F10F04-7BE6-487D-A817-892564C6AA60}" type="presParOf" srcId="{5ABC77B9-1721-4FAE-AE5B-7119C0BA3CA8}" destId="{A165BBDD-7787-4427-B615-5A218774495C}" srcOrd="0" destOrd="0" presId="urn:microsoft.com/office/officeart/2005/8/layout/hierarchy1"/>
    <dgm:cxn modelId="{9535F326-F39A-4187-A2CC-DAC43CB24EC8}" type="presParOf" srcId="{5ABC77B9-1721-4FAE-AE5B-7119C0BA3CA8}" destId="{54EBCCA0-40C2-420C-A997-14D30EF44D7A}" srcOrd="1" destOrd="0" presId="urn:microsoft.com/office/officeart/2005/8/layout/hierarchy1"/>
    <dgm:cxn modelId="{28FAB427-9057-4FBE-A2A3-923963D5CC8F}" type="presParOf" srcId="{F71230B4-D035-433E-8EFD-4E6BE10E3DEC}" destId="{E997D6C8-16A3-4261-B230-CC3F11535B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EDBA8-8948-4298-ACD0-147EFFD9EF1A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5F202A-A5B3-4580-9213-473FDA46C130}">
      <dgm:prSet phldrT="[Текст]" custT="1"/>
      <dgm:spPr/>
      <dgm:t>
        <a:bodyPr/>
        <a:lstStyle/>
        <a:p>
          <a:r>
            <a:rPr lang="ru-RU" sz="1600" dirty="0" smtClean="0"/>
            <a:t>Зональный этап региональных (краевых) олимпиад и регионального этапа ВОШ, заключительный этап дистанционных краевых олимпиад</a:t>
          </a:r>
          <a:endParaRPr lang="ru-RU" sz="1600" dirty="0"/>
        </a:p>
      </dgm:t>
    </dgm:pt>
    <dgm:pt modelId="{97997D7B-A2CB-4388-B200-33DCE1828B7F}" type="parTrans" cxnId="{22D67B05-9EFA-49EE-9A15-C3BA12B8E0C2}">
      <dgm:prSet/>
      <dgm:spPr/>
      <dgm:t>
        <a:bodyPr/>
        <a:lstStyle/>
        <a:p>
          <a:endParaRPr lang="ru-RU"/>
        </a:p>
      </dgm:t>
    </dgm:pt>
    <dgm:pt modelId="{5B4DB023-B8EB-45E7-A322-B750D69FC8B6}" type="sibTrans" cxnId="{22D67B05-9EFA-49EE-9A15-C3BA12B8E0C2}">
      <dgm:prSet/>
      <dgm:spPr/>
      <dgm:t>
        <a:bodyPr/>
        <a:lstStyle/>
        <a:p>
          <a:endParaRPr lang="ru-RU"/>
        </a:p>
      </dgm:t>
    </dgm:pt>
    <dgm:pt modelId="{39D6FF27-BC7C-44D9-BFAA-61D95099116C}">
      <dgm:prSet phldrT="[Текст]" custT="1"/>
      <dgm:spPr/>
      <dgm:t>
        <a:bodyPr/>
        <a:lstStyle/>
        <a:p>
          <a:r>
            <a:rPr lang="ru-RU" sz="1600" dirty="0" err="1" smtClean="0"/>
            <a:t>Белоглинский</a:t>
          </a:r>
          <a:r>
            <a:rPr lang="ru-RU" sz="1600" dirty="0" smtClean="0"/>
            <a:t> </a:t>
          </a:r>
          <a:endParaRPr lang="ru-RU" sz="1600" dirty="0"/>
        </a:p>
      </dgm:t>
    </dgm:pt>
    <dgm:pt modelId="{356F2394-EDAC-44C9-84F6-13E4C2B4D463}" type="parTrans" cxnId="{34950233-BBB1-401B-8B0D-961E1FFEFB74}">
      <dgm:prSet/>
      <dgm:spPr/>
      <dgm:t>
        <a:bodyPr/>
        <a:lstStyle/>
        <a:p>
          <a:endParaRPr lang="ru-RU"/>
        </a:p>
      </dgm:t>
    </dgm:pt>
    <dgm:pt modelId="{68641926-B159-4B1A-8F78-590546DF888A}" type="sibTrans" cxnId="{34950233-BBB1-401B-8B0D-961E1FFEFB74}">
      <dgm:prSet/>
      <dgm:spPr/>
      <dgm:t>
        <a:bodyPr/>
        <a:lstStyle/>
        <a:p>
          <a:endParaRPr lang="ru-RU"/>
        </a:p>
      </dgm:t>
    </dgm:pt>
    <dgm:pt modelId="{CF1E0BDD-27FD-4F31-A493-997826E44D3C}">
      <dgm:prSet phldrT="[Текст]" custT="1"/>
      <dgm:spPr/>
      <dgm:t>
        <a:bodyPr/>
        <a:lstStyle/>
        <a:p>
          <a:r>
            <a:rPr lang="ru-RU" sz="1600" dirty="0" smtClean="0"/>
            <a:t>Региональный этап Общероссийской олимпиады школьников по Основам православной культуры</a:t>
          </a:r>
        </a:p>
        <a:p>
          <a:endParaRPr lang="ru-RU" sz="1600" dirty="0"/>
        </a:p>
      </dgm:t>
    </dgm:pt>
    <dgm:pt modelId="{FA5E0E5C-54E8-4AB2-8DD4-5DCEC0249800}" type="parTrans" cxnId="{65C3A0DC-56B6-45A6-90D5-3CDE7E7F6C4F}">
      <dgm:prSet/>
      <dgm:spPr/>
      <dgm:t>
        <a:bodyPr/>
        <a:lstStyle/>
        <a:p>
          <a:endParaRPr lang="ru-RU"/>
        </a:p>
      </dgm:t>
    </dgm:pt>
    <dgm:pt modelId="{1DF0C130-798D-428B-BAAC-DD089323BFBF}" type="sibTrans" cxnId="{65C3A0DC-56B6-45A6-90D5-3CDE7E7F6C4F}">
      <dgm:prSet/>
      <dgm:spPr/>
      <dgm:t>
        <a:bodyPr/>
        <a:lstStyle/>
        <a:p>
          <a:endParaRPr lang="ru-RU"/>
        </a:p>
      </dgm:t>
    </dgm:pt>
    <dgm:pt modelId="{AEFD0F94-3CEB-4E8F-9970-4EB6ED23A289}">
      <dgm:prSet phldrT="[Текст]" custT="1"/>
      <dgm:spPr/>
      <dgm:t>
        <a:bodyPr/>
        <a:lstStyle/>
        <a:p>
          <a:pPr algn="r"/>
          <a:r>
            <a:rPr lang="ru-RU" sz="1600" dirty="0" smtClean="0"/>
            <a:t> </a:t>
          </a:r>
          <a:r>
            <a:rPr lang="ru-RU" sz="1600" dirty="0" err="1" smtClean="0"/>
            <a:t>Белоглинский</a:t>
          </a:r>
          <a:r>
            <a:rPr lang="ru-RU" sz="1600" dirty="0" smtClean="0"/>
            <a:t> </a:t>
          </a:r>
          <a:endParaRPr lang="ru-RU" sz="1600" dirty="0"/>
        </a:p>
      </dgm:t>
    </dgm:pt>
    <dgm:pt modelId="{D3033D84-3A22-40F5-A708-B35B57AEFBE8}" type="parTrans" cxnId="{B2E7FAA4-7B48-4D0B-9AEA-DA8BF664635F}">
      <dgm:prSet/>
      <dgm:spPr/>
      <dgm:t>
        <a:bodyPr/>
        <a:lstStyle/>
        <a:p>
          <a:endParaRPr lang="ru-RU"/>
        </a:p>
      </dgm:t>
    </dgm:pt>
    <dgm:pt modelId="{B6EA7F62-E48E-46E8-B9AF-206137209752}" type="sibTrans" cxnId="{B2E7FAA4-7B48-4D0B-9AEA-DA8BF664635F}">
      <dgm:prSet/>
      <dgm:spPr/>
      <dgm:t>
        <a:bodyPr/>
        <a:lstStyle/>
        <a:p>
          <a:endParaRPr lang="ru-RU"/>
        </a:p>
      </dgm:t>
    </dgm:pt>
    <dgm:pt modelId="{80A7118C-ABEC-44E4-8CCB-1E2FFF42066A}">
      <dgm:prSet phldrT="[Текст]" custT="1"/>
      <dgm:spPr/>
      <dgm:t>
        <a:bodyPr/>
        <a:lstStyle/>
        <a:p>
          <a:r>
            <a:rPr lang="ru-RU" sz="1600" dirty="0" smtClean="0"/>
            <a:t>Ресурсный центр Программы выявления и продвижения перспективных кадров для высокотехнологичных отраслей «Робототехника»</a:t>
          </a:r>
          <a:endParaRPr lang="ru-RU" sz="1600" dirty="0"/>
        </a:p>
      </dgm:t>
    </dgm:pt>
    <dgm:pt modelId="{69128832-BE05-4C65-B383-D88341DFB0CB}" type="parTrans" cxnId="{1C3E95BE-30DA-46E1-A03B-2915238C5B55}">
      <dgm:prSet/>
      <dgm:spPr/>
      <dgm:t>
        <a:bodyPr/>
        <a:lstStyle/>
        <a:p>
          <a:endParaRPr lang="ru-RU"/>
        </a:p>
      </dgm:t>
    </dgm:pt>
    <dgm:pt modelId="{94F5DB54-77F9-4F6E-8A72-D659545BC768}" type="sibTrans" cxnId="{1C3E95BE-30DA-46E1-A03B-2915238C5B55}">
      <dgm:prSet/>
      <dgm:spPr/>
      <dgm:t>
        <a:bodyPr/>
        <a:lstStyle/>
        <a:p>
          <a:endParaRPr lang="ru-RU"/>
        </a:p>
      </dgm:t>
    </dgm:pt>
    <dgm:pt modelId="{2B1AC619-BD7C-4969-8B11-C36553EA73C6}">
      <dgm:prSet phldrT="[Текст]" custT="1"/>
      <dgm:spPr/>
      <dgm:t>
        <a:bodyPr/>
        <a:lstStyle/>
        <a:p>
          <a:pPr algn="r"/>
          <a:r>
            <a:rPr lang="ru-RU" sz="1600" dirty="0" smtClean="0"/>
            <a:t>Динской</a:t>
          </a:r>
          <a:endParaRPr lang="ru-RU" sz="1600" dirty="0"/>
        </a:p>
      </dgm:t>
    </dgm:pt>
    <dgm:pt modelId="{323C4A49-30AA-4649-A523-8CAB7162B6A8}" type="parTrans" cxnId="{3628F663-8260-4BDA-B293-4DCFBC54F30B}">
      <dgm:prSet/>
      <dgm:spPr/>
      <dgm:t>
        <a:bodyPr/>
        <a:lstStyle/>
        <a:p>
          <a:endParaRPr lang="ru-RU"/>
        </a:p>
      </dgm:t>
    </dgm:pt>
    <dgm:pt modelId="{68CF4C0E-4DC3-45ED-978E-116EA08B62E9}" type="sibTrans" cxnId="{3628F663-8260-4BDA-B293-4DCFBC54F30B}">
      <dgm:prSet/>
      <dgm:spPr/>
      <dgm:t>
        <a:bodyPr/>
        <a:lstStyle/>
        <a:p>
          <a:endParaRPr lang="ru-RU"/>
        </a:p>
      </dgm:t>
    </dgm:pt>
    <dgm:pt modelId="{28CA94B3-ABE0-4AF4-9AE8-1D5D07662BCC}">
      <dgm:prSet phldrT="[Текст]" custT="1"/>
      <dgm:spPr/>
      <dgm:t>
        <a:bodyPr/>
        <a:lstStyle/>
        <a:p>
          <a:r>
            <a:rPr lang="ru-RU" sz="1600" dirty="0" smtClean="0"/>
            <a:t>Зональный этап краевого конкурса учебно-исследовательских проектов Малой академии наук учащихся Кубани «Эврика»</a:t>
          </a:r>
          <a:endParaRPr lang="ru-RU" sz="1600" dirty="0"/>
        </a:p>
      </dgm:t>
    </dgm:pt>
    <dgm:pt modelId="{CD49A10C-A872-4285-93EA-5F92746F0B90}" type="parTrans" cxnId="{8AE8E728-AA76-44B0-B627-BB75A160F2F6}">
      <dgm:prSet/>
      <dgm:spPr/>
      <dgm:t>
        <a:bodyPr/>
        <a:lstStyle/>
        <a:p>
          <a:endParaRPr lang="ru-RU"/>
        </a:p>
      </dgm:t>
    </dgm:pt>
    <dgm:pt modelId="{C7F430B9-784D-4958-82B5-0B1F9E403D55}" type="sibTrans" cxnId="{8AE8E728-AA76-44B0-B627-BB75A160F2F6}">
      <dgm:prSet/>
      <dgm:spPr/>
      <dgm:t>
        <a:bodyPr/>
        <a:lstStyle/>
        <a:p>
          <a:endParaRPr lang="ru-RU"/>
        </a:p>
      </dgm:t>
    </dgm:pt>
    <dgm:pt modelId="{1C15DABF-4699-44F0-811F-8117333A6A55}">
      <dgm:prSet phldrT="[Текст]" custT="1"/>
      <dgm:spPr/>
      <dgm:t>
        <a:bodyPr/>
        <a:lstStyle/>
        <a:p>
          <a:r>
            <a:rPr lang="ru-RU" sz="1400" dirty="0" err="1" smtClean="0"/>
            <a:t>Выселковский</a:t>
          </a:r>
          <a:endParaRPr lang="ru-RU" sz="1400" dirty="0"/>
        </a:p>
      </dgm:t>
    </dgm:pt>
    <dgm:pt modelId="{B7D24594-0EB1-4DFB-B2E0-80FE81672FCF}" type="parTrans" cxnId="{51D69F1B-E934-4212-BB84-6874129F49BF}">
      <dgm:prSet/>
      <dgm:spPr/>
      <dgm:t>
        <a:bodyPr/>
        <a:lstStyle/>
        <a:p>
          <a:endParaRPr lang="ru-RU"/>
        </a:p>
      </dgm:t>
    </dgm:pt>
    <dgm:pt modelId="{091E9A28-313B-4CE6-9AF1-62AEE0FC9A91}" type="sibTrans" cxnId="{51D69F1B-E934-4212-BB84-6874129F49BF}">
      <dgm:prSet/>
      <dgm:spPr/>
      <dgm:t>
        <a:bodyPr/>
        <a:lstStyle/>
        <a:p>
          <a:endParaRPr lang="ru-RU"/>
        </a:p>
      </dgm:t>
    </dgm:pt>
    <dgm:pt modelId="{78F2DD5A-BC7A-46F1-8F0E-60009268BA95}">
      <dgm:prSet phldrT="[Текст]" custT="1"/>
      <dgm:spPr/>
      <dgm:t>
        <a:bodyPr/>
        <a:lstStyle/>
        <a:p>
          <a:r>
            <a:rPr lang="ru-RU" sz="1600" dirty="0" err="1" smtClean="0"/>
            <a:t>Выселковский</a:t>
          </a:r>
          <a:endParaRPr lang="ru-RU" sz="1600" dirty="0"/>
        </a:p>
      </dgm:t>
    </dgm:pt>
    <dgm:pt modelId="{A671E5A1-D685-4191-86E2-F4F235AFC871}" type="parTrans" cxnId="{1CC34711-AB6C-45C3-BDCC-4360D16BD52F}">
      <dgm:prSet/>
      <dgm:spPr/>
      <dgm:t>
        <a:bodyPr/>
        <a:lstStyle/>
        <a:p>
          <a:endParaRPr lang="ru-RU"/>
        </a:p>
      </dgm:t>
    </dgm:pt>
    <dgm:pt modelId="{C20939BB-1C84-4077-85EC-DEBFDC355441}" type="sibTrans" cxnId="{1CC34711-AB6C-45C3-BDCC-4360D16BD52F}">
      <dgm:prSet/>
      <dgm:spPr/>
      <dgm:t>
        <a:bodyPr/>
        <a:lstStyle/>
        <a:p>
          <a:endParaRPr lang="ru-RU"/>
        </a:p>
      </dgm:t>
    </dgm:pt>
    <dgm:pt modelId="{086E2814-3188-4E1D-9964-CB55FCE151A5}">
      <dgm:prSet phldrT="[Текст]" custT="1"/>
      <dgm:spPr/>
      <dgm:t>
        <a:bodyPr/>
        <a:lstStyle/>
        <a:p>
          <a:r>
            <a:rPr lang="ru-RU" sz="1600" dirty="0" err="1" smtClean="0"/>
            <a:t>Гулькевичский</a:t>
          </a:r>
          <a:r>
            <a:rPr lang="ru-RU" sz="1600" dirty="0" smtClean="0"/>
            <a:t> </a:t>
          </a:r>
          <a:endParaRPr lang="ru-RU" sz="1600" dirty="0"/>
        </a:p>
      </dgm:t>
    </dgm:pt>
    <dgm:pt modelId="{13B6C459-2E22-436E-AC93-7DB67799C108}" type="parTrans" cxnId="{3026F379-94C5-4099-8013-B4DE303B3CBC}">
      <dgm:prSet/>
      <dgm:spPr/>
      <dgm:t>
        <a:bodyPr/>
        <a:lstStyle/>
        <a:p>
          <a:endParaRPr lang="ru-RU"/>
        </a:p>
      </dgm:t>
    </dgm:pt>
    <dgm:pt modelId="{66F5CAF6-9D7F-4356-B271-8A615507129D}" type="sibTrans" cxnId="{3026F379-94C5-4099-8013-B4DE303B3CBC}">
      <dgm:prSet/>
      <dgm:spPr/>
      <dgm:t>
        <a:bodyPr/>
        <a:lstStyle/>
        <a:p>
          <a:endParaRPr lang="ru-RU"/>
        </a:p>
      </dgm:t>
    </dgm:pt>
    <dgm:pt modelId="{4ECB4EC5-9CEB-466C-A9A3-970479161869}">
      <dgm:prSet phldrT="[Текст]" custT="1"/>
      <dgm:spPr/>
      <dgm:t>
        <a:bodyPr/>
        <a:lstStyle/>
        <a:p>
          <a:r>
            <a:rPr lang="ru-RU" sz="1600" dirty="0" smtClean="0"/>
            <a:t>Кавказский</a:t>
          </a:r>
          <a:endParaRPr lang="ru-RU" sz="1600" dirty="0"/>
        </a:p>
      </dgm:t>
    </dgm:pt>
    <dgm:pt modelId="{39C4CBDD-4C81-4459-BF59-50BD3BEC9A5C}" type="parTrans" cxnId="{DF093C57-110D-4B03-8A5A-1796384F60E9}">
      <dgm:prSet/>
      <dgm:spPr/>
      <dgm:t>
        <a:bodyPr/>
        <a:lstStyle/>
        <a:p>
          <a:endParaRPr lang="ru-RU"/>
        </a:p>
      </dgm:t>
    </dgm:pt>
    <dgm:pt modelId="{03F868B8-8ECF-4545-B8D5-DF6D00C3DB8E}" type="sibTrans" cxnId="{DF093C57-110D-4B03-8A5A-1796384F60E9}">
      <dgm:prSet/>
      <dgm:spPr/>
      <dgm:t>
        <a:bodyPr/>
        <a:lstStyle/>
        <a:p>
          <a:endParaRPr lang="ru-RU"/>
        </a:p>
      </dgm:t>
    </dgm:pt>
    <dgm:pt modelId="{5CFD6761-3087-4C46-8DE0-7E9A9B8D0EDB}">
      <dgm:prSet phldrT="[Текст]" custT="1"/>
      <dgm:spPr/>
      <dgm:t>
        <a:bodyPr/>
        <a:lstStyle/>
        <a:p>
          <a:r>
            <a:rPr lang="ru-RU" sz="1600" dirty="0" smtClean="0"/>
            <a:t>Павловский </a:t>
          </a:r>
          <a:endParaRPr lang="ru-RU" sz="1600" dirty="0"/>
        </a:p>
      </dgm:t>
    </dgm:pt>
    <dgm:pt modelId="{2FAB0413-E240-4B28-9820-4AAA0747CE7B}" type="parTrans" cxnId="{EE618A1C-E561-41D3-8687-A7F8D117729B}">
      <dgm:prSet/>
      <dgm:spPr/>
      <dgm:t>
        <a:bodyPr/>
        <a:lstStyle/>
        <a:p>
          <a:endParaRPr lang="ru-RU"/>
        </a:p>
      </dgm:t>
    </dgm:pt>
    <dgm:pt modelId="{26C5A0B4-CEA7-4888-80ED-AC3D4120C9C7}" type="sibTrans" cxnId="{EE618A1C-E561-41D3-8687-A7F8D117729B}">
      <dgm:prSet/>
      <dgm:spPr/>
      <dgm:t>
        <a:bodyPr/>
        <a:lstStyle/>
        <a:p>
          <a:endParaRPr lang="ru-RU"/>
        </a:p>
      </dgm:t>
    </dgm:pt>
    <dgm:pt modelId="{369917DF-E6C4-4128-A1EC-CA4191DC8200}">
      <dgm:prSet phldrT="[Текст]" custT="1"/>
      <dgm:spPr/>
      <dgm:t>
        <a:bodyPr/>
        <a:lstStyle/>
        <a:p>
          <a:r>
            <a:rPr lang="ru-RU" sz="1600" dirty="0" smtClean="0"/>
            <a:t>Тбилисский</a:t>
          </a:r>
          <a:endParaRPr lang="ru-RU" sz="1600" dirty="0"/>
        </a:p>
      </dgm:t>
    </dgm:pt>
    <dgm:pt modelId="{3F99882B-23B5-425E-8739-764E94EE303F}" type="parTrans" cxnId="{EDCA68C8-3E90-4636-A5D3-9C2E104E7992}">
      <dgm:prSet/>
      <dgm:spPr/>
      <dgm:t>
        <a:bodyPr/>
        <a:lstStyle/>
        <a:p>
          <a:endParaRPr lang="ru-RU"/>
        </a:p>
      </dgm:t>
    </dgm:pt>
    <dgm:pt modelId="{A447CD0B-A488-4B36-B544-2E96E9DB62F9}" type="sibTrans" cxnId="{EDCA68C8-3E90-4636-A5D3-9C2E104E7992}">
      <dgm:prSet/>
      <dgm:spPr/>
      <dgm:t>
        <a:bodyPr/>
        <a:lstStyle/>
        <a:p>
          <a:endParaRPr lang="ru-RU"/>
        </a:p>
      </dgm:t>
    </dgm:pt>
    <dgm:pt modelId="{BA17DEB2-9870-4F66-BA57-675A280A4A6E}">
      <dgm:prSet phldrT="[Текст]" custT="1"/>
      <dgm:spPr/>
      <dgm:t>
        <a:bodyPr/>
        <a:lstStyle/>
        <a:p>
          <a:r>
            <a:rPr lang="ru-RU" sz="1600" dirty="0" smtClean="0"/>
            <a:t>Тихорецкий </a:t>
          </a:r>
          <a:endParaRPr lang="ru-RU" sz="1600" dirty="0"/>
        </a:p>
      </dgm:t>
    </dgm:pt>
    <dgm:pt modelId="{1DC0FFF7-7492-4C91-8308-624661BF4C08}" type="parTrans" cxnId="{63B233D9-C77E-4912-BDC8-014BBA65C785}">
      <dgm:prSet/>
      <dgm:spPr/>
      <dgm:t>
        <a:bodyPr/>
        <a:lstStyle/>
        <a:p>
          <a:endParaRPr lang="ru-RU"/>
        </a:p>
      </dgm:t>
    </dgm:pt>
    <dgm:pt modelId="{F0D37A96-FD2C-4851-B762-E85B4A5DDE7F}" type="sibTrans" cxnId="{63B233D9-C77E-4912-BDC8-014BBA65C785}">
      <dgm:prSet/>
      <dgm:spPr/>
      <dgm:t>
        <a:bodyPr/>
        <a:lstStyle/>
        <a:p>
          <a:endParaRPr lang="ru-RU"/>
        </a:p>
      </dgm:t>
    </dgm:pt>
    <dgm:pt modelId="{8260DCA2-6F75-4C85-84A5-E7452F1BC0C8}">
      <dgm:prSet phldrT="[Текст]" custT="1"/>
      <dgm:spPr/>
      <dgm:t>
        <a:bodyPr/>
        <a:lstStyle/>
        <a:p>
          <a:r>
            <a:rPr lang="ru-RU" sz="1600" dirty="0" err="1" smtClean="0"/>
            <a:t>Новопокровский</a:t>
          </a:r>
          <a:r>
            <a:rPr lang="ru-RU" sz="1600" dirty="0" smtClean="0"/>
            <a:t> </a:t>
          </a:r>
          <a:endParaRPr lang="ru-RU" sz="1600" dirty="0"/>
        </a:p>
      </dgm:t>
    </dgm:pt>
    <dgm:pt modelId="{DE821F2D-046E-4558-945F-849CDDA4E81F}" type="parTrans" cxnId="{64B8015F-735B-494F-B440-B689C994D654}">
      <dgm:prSet/>
      <dgm:spPr/>
      <dgm:t>
        <a:bodyPr/>
        <a:lstStyle/>
        <a:p>
          <a:endParaRPr lang="ru-RU"/>
        </a:p>
      </dgm:t>
    </dgm:pt>
    <dgm:pt modelId="{68ED79B3-CC43-43A1-BC91-595C8FB094E9}" type="sibTrans" cxnId="{64B8015F-735B-494F-B440-B689C994D654}">
      <dgm:prSet/>
      <dgm:spPr/>
      <dgm:t>
        <a:bodyPr/>
        <a:lstStyle/>
        <a:p>
          <a:endParaRPr lang="ru-RU"/>
        </a:p>
      </dgm:t>
    </dgm:pt>
    <dgm:pt modelId="{A75835E4-C879-4446-9B84-1D54B33B31CB}">
      <dgm:prSet phldrT="[Текст]" custT="1"/>
      <dgm:spPr/>
      <dgm:t>
        <a:bodyPr/>
        <a:lstStyle/>
        <a:p>
          <a:pPr algn="r"/>
          <a:r>
            <a:rPr lang="ru-RU" sz="1600" dirty="0" err="1" smtClean="0"/>
            <a:t>Кореновский</a:t>
          </a:r>
          <a:endParaRPr lang="ru-RU" sz="1600" dirty="0"/>
        </a:p>
      </dgm:t>
    </dgm:pt>
    <dgm:pt modelId="{6BC8EE99-7294-40B6-A850-415F8F7CFFAF}" type="parTrans" cxnId="{6830CA9C-C116-4D16-9658-D10D98F265BC}">
      <dgm:prSet/>
      <dgm:spPr/>
      <dgm:t>
        <a:bodyPr/>
        <a:lstStyle/>
        <a:p>
          <a:endParaRPr lang="ru-RU"/>
        </a:p>
      </dgm:t>
    </dgm:pt>
    <dgm:pt modelId="{50866636-8CE7-41D0-B29F-9490AE695275}" type="sibTrans" cxnId="{6830CA9C-C116-4D16-9658-D10D98F265BC}">
      <dgm:prSet/>
      <dgm:spPr/>
      <dgm:t>
        <a:bodyPr/>
        <a:lstStyle/>
        <a:p>
          <a:endParaRPr lang="ru-RU"/>
        </a:p>
      </dgm:t>
    </dgm:pt>
    <dgm:pt modelId="{40B33154-E9C6-460A-9AA0-8B864765E5D5}">
      <dgm:prSet phldrT="[Текст]" custT="1"/>
      <dgm:spPr/>
      <dgm:t>
        <a:bodyPr/>
        <a:lstStyle/>
        <a:p>
          <a:pPr algn="r"/>
          <a:r>
            <a:rPr lang="ru-RU" sz="1600" dirty="0" smtClean="0"/>
            <a:t>Тбилисский</a:t>
          </a:r>
          <a:endParaRPr lang="ru-RU" sz="1600" dirty="0"/>
        </a:p>
      </dgm:t>
    </dgm:pt>
    <dgm:pt modelId="{6BBF9F82-59F5-4EE3-8ECB-56BB2AED8F9B}" type="parTrans" cxnId="{315E248A-992C-4A95-A540-774F438189B7}">
      <dgm:prSet/>
      <dgm:spPr/>
      <dgm:t>
        <a:bodyPr/>
        <a:lstStyle/>
        <a:p>
          <a:endParaRPr lang="ru-RU"/>
        </a:p>
      </dgm:t>
    </dgm:pt>
    <dgm:pt modelId="{57B8F109-E9C9-4EFE-9069-4A6DBB949D85}" type="sibTrans" cxnId="{315E248A-992C-4A95-A540-774F438189B7}">
      <dgm:prSet/>
      <dgm:spPr/>
      <dgm:t>
        <a:bodyPr/>
        <a:lstStyle/>
        <a:p>
          <a:endParaRPr lang="ru-RU"/>
        </a:p>
      </dgm:t>
    </dgm:pt>
    <dgm:pt modelId="{5A8F5F4B-6988-485D-ADDA-104358C169EF}">
      <dgm:prSet phldrT="[Текст]" custT="1"/>
      <dgm:spPr/>
      <dgm:t>
        <a:bodyPr/>
        <a:lstStyle/>
        <a:p>
          <a:pPr algn="r"/>
          <a:r>
            <a:rPr lang="ru-RU" sz="1600" dirty="0" smtClean="0"/>
            <a:t>Тихорецкий</a:t>
          </a:r>
          <a:endParaRPr lang="ru-RU" sz="1600" dirty="0"/>
        </a:p>
      </dgm:t>
    </dgm:pt>
    <dgm:pt modelId="{991E5DA1-8EF8-4E3C-957D-518235CE0CC0}" type="parTrans" cxnId="{8EB9966A-66EF-46B1-91E9-3398075B7FB9}">
      <dgm:prSet/>
      <dgm:spPr/>
      <dgm:t>
        <a:bodyPr/>
        <a:lstStyle/>
        <a:p>
          <a:endParaRPr lang="ru-RU"/>
        </a:p>
      </dgm:t>
    </dgm:pt>
    <dgm:pt modelId="{7289ABD0-B35C-4328-B7B6-0AF1492126BF}" type="sibTrans" cxnId="{8EB9966A-66EF-46B1-91E9-3398075B7FB9}">
      <dgm:prSet/>
      <dgm:spPr/>
      <dgm:t>
        <a:bodyPr/>
        <a:lstStyle/>
        <a:p>
          <a:endParaRPr lang="ru-RU"/>
        </a:p>
      </dgm:t>
    </dgm:pt>
    <dgm:pt modelId="{8B82F5EA-FCA5-475E-987A-6EC70A07C6D8}">
      <dgm:prSet phldrT="[Текст]" custT="1"/>
      <dgm:spPr/>
      <dgm:t>
        <a:bodyPr/>
        <a:lstStyle/>
        <a:p>
          <a:pPr algn="r"/>
          <a:r>
            <a:rPr lang="ru-RU" sz="1600" dirty="0" err="1" smtClean="0"/>
            <a:t>Усть-Лабинский</a:t>
          </a:r>
          <a:endParaRPr lang="ru-RU" sz="1600" dirty="0"/>
        </a:p>
      </dgm:t>
    </dgm:pt>
    <dgm:pt modelId="{A3CF7C8B-FD1F-4972-8587-52CA7C8E0DA9}" type="parTrans" cxnId="{DDCDCD98-9BB8-40C3-BCF4-30E5C9F3D82E}">
      <dgm:prSet/>
      <dgm:spPr/>
      <dgm:t>
        <a:bodyPr/>
        <a:lstStyle/>
        <a:p>
          <a:endParaRPr lang="ru-RU"/>
        </a:p>
      </dgm:t>
    </dgm:pt>
    <dgm:pt modelId="{390A0FDE-8641-4DA8-9645-B0B358C44A61}" type="sibTrans" cxnId="{DDCDCD98-9BB8-40C3-BCF4-30E5C9F3D82E}">
      <dgm:prSet/>
      <dgm:spPr/>
      <dgm:t>
        <a:bodyPr/>
        <a:lstStyle/>
        <a:p>
          <a:endParaRPr lang="ru-RU"/>
        </a:p>
      </dgm:t>
    </dgm:pt>
    <dgm:pt modelId="{BC341389-4079-4512-A006-C0C5699474ED}">
      <dgm:prSet phldrT="[Текст]" custT="1"/>
      <dgm:spPr/>
      <dgm:t>
        <a:bodyPr/>
        <a:lstStyle/>
        <a:p>
          <a:pPr algn="r"/>
          <a:endParaRPr lang="ru-RU" sz="1600" dirty="0"/>
        </a:p>
      </dgm:t>
    </dgm:pt>
    <dgm:pt modelId="{20B73CF6-18DD-4FDE-BC13-9A8807B098DF}" type="parTrans" cxnId="{6FFB05AA-0AAA-409C-B47E-CF72C6B1D1F8}">
      <dgm:prSet/>
      <dgm:spPr/>
      <dgm:t>
        <a:bodyPr/>
        <a:lstStyle/>
        <a:p>
          <a:endParaRPr lang="ru-RU"/>
        </a:p>
      </dgm:t>
    </dgm:pt>
    <dgm:pt modelId="{3D84B97B-8DF1-4B01-A45B-15C22504189E}" type="sibTrans" cxnId="{6FFB05AA-0AAA-409C-B47E-CF72C6B1D1F8}">
      <dgm:prSet/>
      <dgm:spPr/>
      <dgm:t>
        <a:bodyPr/>
        <a:lstStyle/>
        <a:p>
          <a:endParaRPr lang="ru-RU"/>
        </a:p>
      </dgm:t>
    </dgm:pt>
    <dgm:pt modelId="{AE359CA6-9E7D-459C-B923-D74DCEFF6135}">
      <dgm:prSet phldrT="[Текст]" custT="1"/>
      <dgm:spPr/>
      <dgm:t>
        <a:bodyPr/>
        <a:lstStyle/>
        <a:p>
          <a:pPr algn="r"/>
          <a:endParaRPr lang="ru-RU" sz="1600" dirty="0"/>
        </a:p>
      </dgm:t>
    </dgm:pt>
    <dgm:pt modelId="{07B80A18-A4CB-4DC9-B479-0646A7C2850D}" type="parTrans" cxnId="{F857062D-8F6A-45E6-AC40-8760D9595093}">
      <dgm:prSet/>
      <dgm:spPr/>
      <dgm:t>
        <a:bodyPr/>
        <a:lstStyle/>
        <a:p>
          <a:endParaRPr lang="ru-RU"/>
        </a:p>
      </dgm:t>
    </dgm:pt>
    <dgm:pt modelId="{ACEAA247-547B-43A4-BFED-8DDF1AF222F8}" type="sibTrans" cxnId="{F857062D-8F6A-45E6-AC40-8760D9595093}">
      <dgm:prSet/>
      <dgm:spPr/>
      <dgm:t>
        <a:bodyPr/>
        <a:lstStyle/>
        <a:p>
          <a:endParaRPr lang="ru-RU"/>
        </a:p>
      </dgm:t>
    </dgm:pt>
    <dgm:pt modelId="{A1884A4F-E939-447D-8F63-8F48249DA065}">
      <dgm:prSet phldrT="[Текст]" custT="1"/>
      <dgm:spPr/>
      <dgm:t>
        <a:bodyPr/>
        <a:lstStyle/>
        <a:p>
          <a:pPr algn="r"/>
          <a:endParaRPr lang="ru-RU" sz="1600" dirty="0"/>
        </a:p>
      </dgm:t>
    </dgm:pt>
    <dgm:pt modelId="{8CC8F2E7-5DF1-41E5-9994-4A5CCA9CC020}" type="parTrans" cxnId="{DF4D4B07-6C8C-467D-A90F-65D6C3131CB3}">
      <dgm:prSet/>
      <dgm:spPr/>
      <dgm:t>
        <a:bodyPr/>
        <a:lstStyle/>
        <a:p>
          <a:endParaRPr lang="ru-RU"/>
        </a:p>
      </dgm:t>
    </dgm:pt>
    <dgm:pt modelId="{4AE8D98C-41C7-485B-A70B-7430A4FB119A}" type="sibTrans" cxnId="{DF4D4B07-6C8C-467D-A90F-65D6C3131CB3}">
      <dgm:prSet/>
      <dgm:spPr/>
      <dgm:t>
        <a:bodyPr/>
        <a:lstStyle/>
        <a:p>
          <a:endParaRPr lang="ru-RU"/>
        </a:p>
      </dgm:t>
    </dgm:pt>
    <dgm:pt modelId="{EDE11CB2-33EF-4CD2-A42D-9C2FC35CCCC5}">
      <dgm:prSet phldrT="[Текст]" custT="1"/>
      <dgm:spPr/>
      <dgm:t>
        <a:bodyPr/>
        <a:lstStyle/>
        <a:p>
          <a:pPr algn="r"/>
          <a:r>
            <a:rPr lang="ru-RU" sz="1600" dirty="0" err="1" smtClean="0"/>
            <a:t>Выселковский</a:t>
          </a:r>
          <a:endParaRPr lang="ru-RU" sz="1600" dirty="0"/>
        </a:p>
      </dgm:t>
    </dgm:pt>
    <dgm:pt modelId="{0391A1C5-14A0-4731-84DA-EC16D1B5F67F}" type="parTrans" cxnId="{79206EBB-8BAD-4339-B860-7F995B60CE39}">
      <dgm:prSet/>
      <dgm:spPr/>
      <dgm:t>
        <a:bodyPr/>
        <a:lstStyle/>
        <a:p>
          <a:endParaRPr lang="ru-RU"/>
        </a:p>
      </dgm:t>
    </dgm:pt>
    <dgm:pt modelId="{12ACF249-7F38-4A23-AE80-BFEDB0A9E0F2}" type="sibTrans" cxnId="{79206EBB-8BAD-4339-B860-7F995B60CE39}">
      <dgm:prSet/>
      <dgm:spPr/>
      <dgm:t>
        <a:bodyPr/>
        <a:lstStyle/>
        <a:p>
          <a:endParaRPr lang="ru-RU"/>
        </a:p>
      </dgm:t>
    </dgm:pt>
    <dgm:pt modelId="{E2D0296D-A92A-4C0B-BCCE-5C2BC43D5F01}">
      <dgm:prSet phldrT="[Текст]" custT="1"/>
      <dgm:spPr/>
      <dgm:t>
        <a:bodyPr/>
        <a:lstStyle/>
        <a:p>
          <a:pPr algn="r"/>
          <a:r>
            <a:rPr lang="ru-RU" sz="1600" dirty="0" err="1" smtClean="0"/>
            <a:t>Гулькевичский</a:t>
          </a:r>
          <a:r>
            <a:rPr lang="ru-RU" sz="1600" dirty="0" smtClean="0"/>
            <a:t> </a:t>
          </a:r>
          <a:endParaRPr lang="ru-RU" sz="1600" dirty="0"/>
        </a:p>
      </dgm:t>
    </dgm:pt>
    <dgm:pt modelId="{854CA8B1-92EB-464C-889D-BD43EF712BAE}" type="parTrans" cxnId="{68AEB3B1-B401-45E4-BE96-7802EB0A8E1A}">
      <dgm:prSet/>
      <dgm:spPr/>
      <dgm:t>
        <a:bodyPr/>
        <a:lstStyle/>
        <a:p>
          <a:endParaRPr lang="ru-RU"/>
        </a:p>
      </dgm:t>
    </dgm:pt>
    <dgm:pt modelId="{15404BA5-1D70-4D1D-B871-AD8FD687F207}" type="sibTrans" cxnId="{68AEB3B1-B401-45E4-BE96-7802EB0A8E1A}">
      <dgm:prSet/>
      <dgm:spPr/>
      <dgm:t>
        <a:bodyPr/>
        <a:lstStyle/>
        <a:p>
          <a:endParaRPr lang="ru-RU"/>
        </a:p>
      </dgm:t>
    </dgm:pt>
    <dgm:pt modelId="{290E3B94-6D84-42EF-B309-BDCC36D0DEBB}">
      <dgm:prSet phldrT="[Текст]" custT="1"/>
      <dgm:spPr/>
      <dgm:t>
        <a:bodyPr/>
        <a:lstStyle/>
        <a:p>
          <a:pPr algn="r"/>
          <a:r>
            <a:rPr lang="ru-RU" sz="1600" dirty="0" smtClean="0"/>
            <a:t>Кавказский</a:t>
          </a:r>
          <a:endParaRPr lang="ru-RU" sz="1600" dirty="0"/>
        </a:p>
      </dgm:t>
    </dgm:pt>
    <dgm:pt modelId="{6CC72F89-C507-4851-8003-FBFA3595EB92}" type="parTrans" cxnId="{E21209AE-D4AF-4510-B427-B561F642887B}">
      <dgm:prSet/>
      <dgm:spPr/>
      <dgm:t>
        <a:bodyPr/>
        <a:lstStyle/>
        <a:p>
          <a:endParaRPr lang="ru-RU"/>
        </a:p>
      </dgm:t>
    </dgm:pt>
    <dgm:pt modelId="{2682A8D1-5C9D-4C35-AE2A-297BD2ECBC45}" type="sibTrans" cxnId="{E21209AE-D4AF-4510-B427-B561F642887B}">
      <dgm:prSet/>
      <dgm:spPr/>
      <dgm:t>
        <a:bodyPr/>
        <a:lstStyle/>
        <a:p>
          <a:endParaRPr lang="ru-RU"/>
        </a:p>
      </dgm:t>
    </dgm:pt>
    <dgm:pt modelId="{1CAA8E2A-B2E6-47D3-B966-0C266BDA430A}">
      <dgm:prSet phldrT="[Текст]" custT="1"/>
      <dgm:spPr/>
      <dgm:t>
        <a:bodyPr/>
        <a:lstStyle/>
        <a:p>
          <a:pPr algn="r"/>
          <a:r>
            <a:rPr lang="ru-RU" sz="1600" dirty="0" err="1" smtClean="0"/>
            <a:t>Новопокровский</a:t>
          </a:r>
          <a:r>
            <a:rPr lang="ru-RU" sz="1600" dirty="0" smtClean="0"/>
            <a:t> </a:t>
          </a:r>
          <a:endParaRPr lang="ru-RU" sz="1600" dirty="0"/>
        </a:p>
      </dgm:t>
    </dgm:pt>
    <dgm:pt modelId="{0E5F8E3F-7E31-4B04-8D48-9DB5E00B8CE0}" type="parTrans" cxnId="{4E37CA31-61F4-44C1-9980-18B5D88A9BAA}">
      <dgm:prSet/>
      <dgm:spPr/>
      <dgm:t>
        <a:bodyPr/>
        <a:lstStyle/>
        <a:p>
          <a:endParaRPr lang="ru-RU"/>
        </a:p>
      </dgm:t>
    </dgm:pt>
    <dgm:pt modelId="{9DB2F218-0A0A-4AA9-954D-29114B5CC349}" type="sibTrans" cxnId="{4E37CA31-61F4-44C1-9980-18B5D88A9BAA}">
      <dgm:prSet/>
      <dgm:spPr/>
      <dgm:t>
        <a:bodyPr/>
        <a:lstStyle/>
        <a:p>
          <a:endParaRPr lang="ru-RU"/>
        </a:p>
      </dgm:t>
    </dgm:pt>
    <dgm:pt modelId="{5C1992B3-C966-4261-8A39-CCC473C074F4}">
      <dgm:prSet phldrT="[Текст]" custT="1"/>
      <dgm:spPr/>
      <dgm:t>
        <a:bodyPr/>
        <a:lstStyle/>
        <a:p>
          <a:pPr algn="r"/>
          <a:r>
            <a:rPr lang="ru-RU" sz="1600" dirty="0" smtClean="0"/>
            <a:t>Павловский </a:t>
          </a:r>
          <a:endParaRPr lang="ru-RU" sz="1600" dirty="0"/>
        </a:p>
      </dgm:t>
    </dgm:pt>
    <dgm:pt modelId="{397D082F-B154-46FE-B305-1B2AD4181426}" type="parTrans" cxnId="{0DDC7018-8C5D-43B6-B854-D228B9AA3D68}">
      <dgm:prSet/>
      <dgm:spPr/>
      <dgm:t>
        <a:bodyPr/>
        <a:lstStyle/>
        <a:p>
          <a:endParaRPr lang="ru-RU"/>
        </a:p>
      </dgm:t>
    </dgm:pt>
    <dgm:pt modelId="{3AE27449-E9DE-40FD-9C1C-99A032BF8DB2}" type="sibTrans" cxnId="{0DDC7018-8C5D-43B6-B854-D228B9AA3D68}">
      <dgm:prSet/>
      <dgm:spPr/>
      <dgm:t>
        <a:bodyPr/>
        <a:lstStyle/>
        <a:p>
          <a:endParaRPr lang="ru-RU"/>
        </a:p>
      </dgm:t>
    </dgm:pt>
    <dgm:pt modelId="{45BDF82E-A86F-4631-B85F-4FF3B76BF7FE}">
      <dgm:prSet phldrT="[Текст]" custT="1"/>
      <dgm:spPr/>
      <dgm:t>
        <a:bodyPr/>
        <a:lstStyle/>
        <a:p>
          <a:pPr algn="r"/>
          <a:r>
            <a:rPr lang="ru-RU" sz="1600" dirty="0" smtClean="0"/>
            <a:t>Тбилисский</a:t>
          </a:r>
          <a:endParaRPr lang="ru-RU" sz="1600" dirty="0"/>
        </a:p>
      </dgm:t>
    </dgm:pt>
    <dgm:pt modelId="{A76FF78E-6B60-4AE8-98C9-2C0C26461279}" type="parTrans" cxnId="{8AC55A58-A70F-4A0F-8734-EA8D53A1297F}">
      <dgm:prSet/>
      <dgm:spPr/>
      <dgm:t>
        <a:bodyPr/>
        <a:lstStyle/>
        <a:p>
          <a:endParaRPr lang="ru-RU"/>
        </a:p>
      </dgm:t>
    </dgm:pt>
    <dgm:pt modelId="{972A00AF-70DF-4DFC-ACD7-D877B8A7B193}" type="sibTrans" cxnId="{8AC55A58-A70F-4A0F-8734-EA8D53A1297F}">
      <dgm:prSet/>
      <dgm:spPr/>
      <dgm:t>
        <a:bodyPr/>
        <a:lstStyle/>
        <a:p>
          <a:endParaRPr lang="ru-RU"/>
        </a:p>
      </dgm:t>
    </dgm:pt>
    <dgm:pt modelId="{0E78FDE7-A5F2-4110-9830-4861FBE42487}">
      <dgm:prSet phldrT="[Текст]" custT="1"/>
      <dgm:spPr/>
      <dgm:t>
        <a:bodyPr/>
        <a:lstStyle/>
        <a:p>
          <a:pPr algn="r"/>
          <a:r>
            <a:rPr lang="ru-RU" sz="1600" dirty="0" smtClean="0"/>
            <a:t>Тихорецкий </a:t>
          </a:r>
          <a:endParaRPr lang="ru-RU" sz="1600" dirty="0"/>
        </a:p>
      </dgm:t>
    </dgm:pt>
    <dgm:pt modelId="{1C5B5257-4E5A-422F-A513-9D4E5BC16A4E}" type="parTrans" cxnId="{20E6CCAC-398B-405A-B262-24CC748F9555}">
      <dgm:prSet/>
      <dgm:spPr/>
      <dgm:t>
        <a:bodyPr/>
        <a:lstStyle/>
        <a:p>
          <a:endParaRPr lang="ru-RU"/>
        </a:p>
      </dgm:t>
    </dgm:pt>
    <dgm:pt modelId="{4C717C38-DD4D-4EA8-92FD-F89C4E517DE4}" type="sibTrans" cxnId="{20E6CCAC-398B-405A-B262-24CC748F9555}">
      <dgm:prSet/>
      <dgm:spPr/>
      <dgm:t>
        <a:bodyPr/>
        <a:lstStyle/>
        <a:p>
          <a:endParaRPr lang="ru-RU"/>
        </a:p>
      </dgm:t>
    </dgm:pt>
    <dgm:pt modelId="{CA3703C0-0146-402A-BE89-F0089CA52615}">
      <dgm:prSet phldrT="[Текст]" custT="1"/>
      <dgm:spPr/>
      <dgm:t>
        <a:bodyPr/>
        <a:lstStyle/>
        <a:p>
          <a:pPr algn="l"/>
          <a:r>
            <a:rPr lang="ru-RU" sz="1600" dirty="0" smtClean="0"/>
            <a:t> </a:t>
          </a:r>
          <a:endParaRPr lang="ru-RU" sz="1600" dirty="0"/>
        </a:p>
      </dgm:t>
    </dgm:pt>
    <dgm:pt modelId="{387DC18A-39B0-4B93-9408-A3E988724C4F}" type="parTrans" cxnId="{88EC1D4B-042F-409A-B388-B97CC304E098}">
      <dgm:prSet/>
      <dgm:spPr/>
      <dgm:t>
        <a:bodyPr/>
        <a:lstStyle/>
        <a:p>
          <a:endParaRPr lang="ru-RU"/>
        </a:p>
      </dgm:t>
    </dgm:pt>
    <dgm:pt modelId="{DC7702E4-7DB0-43AA-AD3B-A78EAE4B705E}" type="sibTrans" cxnId="{88EC1D4B-042F-409A-B388-B97CC304E098}">
      <dgm:prSet/>
      <dgm:spPr/>
      <dgm:t>
        <a:bodyPr/>
        <a:lstStyle/>
        <a:p>
          <a:endParaRPr lang="ru-RU"/>
        </a:p>
      </dgm:t>
    </dgm:pt>
    <dgm:pt modelId="{85C53BA7-D370-4089-BF0D-137E7C5963FE}">
      <dgm:prSet phldrT="[Текст]" custT="1"/>
      <dgm:spPr/>
      <dgm:t>
        <a:bodyPr/>
        <a:lstStyle/>
        <a:p>
          <a:r>
            <a:rPr lang="ru-RU" sz="1400" dirty="0" smtClean="0"/>
            <a:t>Динской</a:t>
          </a:r>
          <a:endParaRPr lang="ru-RU" sz="1400" dirty="0"/>
        </a:p>
      </dgm:t>
    </dgm:pt>
    <dgm:pt modelId="{8F5E295B-56D6-4F7E-BA29-6827D8A6AEFA}" type="parTrans" cxnId="{68501C85-53DF-4031-89D4-75415EDF6817}">
      <dgm:prSet/>
      <dgm:spPr/>
      <dgm:t>
        <a:bodyPr/>
        <a:lstStyle/>
        <a:p>
          <a:endParaRPr lang="ru-RU"/>
        </a:p>
      </dgm:t>
    </dgm:pt>
    <dgm:pt modelId="{675A86D5-08D9-45ED-957F-00C0EB938392}" type="sibTrans" cxnId="{68501C85-53DF-4031-89D4-75415EDF6817}">
      <dgm:prSet/>
      <dgm:spPr/>
      <dgm:t>
        <a:bodyPr/>
        <a:lstStyle/>
        <a:p>
          <a:endParaRPr lang="ru-RU"/>
        </a:p>
      </dgm:t>
    </dgm:pt>
    <dgm:pt modelId="{7DCB4ECF-56AF-4637-9D1E-F5794DE31917}">
      <dgm:prSet phldrT="[Текст]" custT="1"/>
      <dgm:spPr/>
      <dgm:t>
        <a:bodyPr/>
        <a:lstStyle/>
        <a:p>
          <a:r>
            <a:rPr lang="ru-RU" sz="1400" dirty="0" err="1" smtClean="0"/>
            <a:t>Кореновский</a:t>
          </a:r>
          <a:endParaRPr lang="ru-RU" sz="1400" dirty="0"/>
        </a:p>
      </dgm:t>
    </dgm:pt>
    <dgm:pt modelId="{994EB561-E01D-4545-8354-99E0AAC1F516}" type="parTrans" cxnId="{FEA57E67-18A3-49BC-BA82-6FCC8E2A5005}">
      <dgm:prSet/>
      <dgm:spPr/>
      <dgm:t>
        <a:bodyPr/>
        <a:lstStyle/>
        <a:p>
          <a:endParaRPr lang="ru-RU"/>
        </a:p>
      </dgm:t>
    </dgm:pt>
    <dgm:pt modelId="{8FF14185-63DB-400B-8632-172D5FC22D2C}" type="sibTrans" cxnId="{FEA57E67-18A3-49BC-BA82-6FCC8E2A5005}">
      <dgm:prSet/>
      <dgm:spPr/>
      <dgm:t>
        <a:bodyPr/>
        <a:lstStyle/>
        <a:p>
          <a:endParaRPr lang="ru-RU"/>
        </a:p>
      </dgm:t>
    </dgm:pt>
    <dgm:pt modelId="{0E36059C-BD57-4B24-80FB-725651F9DC36}">
      <dgm:prSet phldrT="[Текст]" custT="1"/>
      <dgm:spPr/>
      <dgm:t>
        <a:bodyPr/>
        <a:lstStyle/>
        <a:p>
          <a:r>
            <a:rPr lang="ru-RU" sz="1400" dirty="0" err="1" smtClean="0"/>
            <a:t>Тимашевский</a:t>
          </a:r>
          <a:endParaRPr lang="ru-RU" sz="1400" dirty="0"/>
        </a:p>
      </dgm:t>
    </dgm:pt>
    <dgm:pt modelId="{8F1DB785-8531-47B6-AA76-61007EF84412}" type="parTrans" cxnId="{2482BCB8-61C1-4B80-B40D-CE9551C380B6}">
      <dgm:prSet/>
      <dgm:spPr/>
      <dgm:t>
        <a:bodyPr/>
        <a:lstStyle/>
        <a:p>
          <a:endParaRPr lang="ru-RU"/>
        </a:p>
      </dgm:t>
    </dgm:pt>
    <dgm:pt modelId="{D739F0B8-C9A2-430F-84F2-B7000143B317}" type="sibTrans" cxnId="{2482BCB8-61C1-4B80-B40D-CE9551C380B6}">
      <dgm:prSet/>
      <dgm:spPr/>
      <dgm:t>
        <a:bodyPr/>
        <a:lstStyle/>
        <a:p>
          <a:endParaRPr lang="ru-RU"/>
        </a:p>
      </dgm:t>
    </dgm:pt>
    <dgm:pt modelId="{2DEC952D-5F69-4B3B-8804-9FD0568DE438}">
      <dgm:prSet phldrT="[Текст]"/>
      <dgm:spPr/>
      <dgm:t>
        <a:bodyPr/>
        <a:lstStyle/>
        <a:p>
          <a:endParaRPr lang="ru-RU" sz="1000" dirty="0"/>
        </a:p>
      </dgm:t>
    </dgm:pt>
    <dgm:pt modelId="{D492C27E-ED1C-498B-9E7B-795423ABB230}" type="parTrans" cxnId="{2016A2F1-53A5-4EE3-821D-98D1240321F4}">
      <dgm:prSet/>
      <dgm:spPr/>
      <dgm:t>
        <a:bodyPr/>
        <a:lstStyle/>
        <a:p>
          <a:endParaRPr lang="ru-RU"/>
        </a:p>
      </dgm:t>
    </dgm:pt>
    <dgm:pt modelId="{9ABDF977-3F43-4FFC-AD48-2BCD4D3FE680}" type="sibTrans" cxnId="{2016A2F1-53A5-4EE3-821D-98D1240321F4}">
      <dgm:prSet/>
      <dgm:spPr/>
      <dgm:t>
        <a:bodyPr/>
        <a:lstStyle/>
        <a:p>
          <a:endParaRPr lang="ru-RU"/>
        </a:p>
      </dgm:t>
    </dgm:pt>
    <dgm:pt modelId="{D58147CA-649C-485C-926E-7D21439E4DFD}">
      <dgm:prSet phldrT="[Текст]" custT="1"/>
      <dgm:spPr/>
      <dgm:t>
        <a:bodyPr/>
        <a:lstStyle/>
        <a:p>
          <a:r>
            <a:rPr lang="ru-RU" sz="1400" dirty="0" smtClean="0"/>
            <a:t>Тбилисский</a:t>
          </a:r>
          <a:endParaRPr lang="ru-RU" sz="1400" dirty="0"/>
        </a:p>
      </dgm:t>
    </dgm:pt>
    <dgm:pt modelId="{95C45120-456C-4BD6-BC3E-8076AEF47F5D}" type="parTrans" cxnId="{BCBEBC3A-E153-46F6-B83E-8486BEF94911}">
      <dgm:prSet/>
      <dgm:spPr/>
      <dgm:t>
        <a:bodyPr/>
        <a:lstStyle/>
        <a:p>
          <a:endParaRPr lang="ru-RU"/>
        </a:p>
      </dgm:t>
    </dgm:pt>
    <dgm:pt modelId="{A194BAB8-C78C-41A9-AE94-5883EDE3738A}" type="sibTrans" cxnId="{BCBEBC3A-E153-46F6-B83E-8486BEF94911}">
      <dgm:prSet/>
      <dgm:spPr/>
      <dgm:t>
        <a:bodyPr/>
        <a:lstStyle/>
        <a:p>
          <a:endParaRPr lang="ru-RU"/>
        </a:p>
      </dgm:t>
    </dgm:pt>
    <dgm:pt modelId="{1C5270A6-B181-4D3D-824A-31B266B43FDB}">
      <dgm:prSet phldrT="[Текст]" custT="1"/>
      <dgm:spPr/>
      <dgm:t>
        <a:bodyPr/>
        <a:lstStyle/>
        <a:p>
          <a:r>
            <a:rPr lang="ru-RU" sz="1400" dirty="0" smtClean="0"/>
            <a:t>Тихорецкий</a:t>
          </a:r>
          <a:endParaRPr lang="ru-RU" sz="1400" dirty="0"/>
        </a:p>
      </dgm:t>
    </dgm:pt>
    <dgm:pt modelId="{6D551AEC-147E-48B5-B506-6D7571436BA2}" type="parTrans" cxnId="{7FB58A9B-4045-478D-A1EC-31F6771BE59F}">
      <dgm:prSet/>
      <dgm:spPr/>
      <dgm:t>
        <a:bodyPr/>
        <a:lstStyle/>
        <a:p>
          <a:endParaRPr lang="ru-RU"/>
        </a:p>
      </dgm:t>
    </dgm:pt>
    <dgm:pt modelId="{07CA4D73-B2B8-4FD5-A363-BBF35F7B4B28}" type="sibTrans" cxnId="{7FB58A9B-4045-478D-A1EC-31F6771BE59F}">
      <dgm:prSet/>
      <dgm:spPr/>
      <dgm:t>
        <a:bodyPr/>
        <a:lstStyle/>
        <a:p>
          <a:endParaRPr lang="ru-RU"/>
        </a:p>
      </dgm:t>
    </dgm:pt>
    <dgm:pt modelId="{C9CB1EDD-6DA8-42DD-AC1D-D2602FBA49FD}">
      <dgm:prSet phldrT="[Текст]" custT="1"/>
      <dgm:spPr/>
      <dgm:t>
        <a:bodyPr/>
        <a:lstStyle/>
        <a:p>
          <a:r>
            <a:rPr lang="ru-RU" sz="1400" dirty="0" err="1" smtClean="0"/>
            <a:t>Усть-Лабинский</a:t>
          </a:r>
          <a:endParaRPr lang="ru-RU" sz="1400" dirty="0"/>
        </a:p>
      </dgm:t>
    </dgm:pt>
    <dgm:pt modelId="{4ADCF820-CA23-4C14-B0C1-CA6172F1746C}" type="parTrans" cxnId="{39F16B29-3D8B-4EEC-8DE2-F30CC17887AC}">
      <dgm:prSet/>
      <dgm:spPr/>
      <dgm:t>
        <a:bodyPr/>
        <a:lstStyle/>
        <a:p>
          <a:endParaRPr lang="ru-RU"/>
        </a:p>
      </dgm:t>
    </dgm:pt>
    <dgm:pt modelId="{88CB7CE4-09C8-4318-9674-9F796A7B843F}" type="sibTrans" cxnId="{39F16B29-3D8B-4EEC-8DE2-F30CC17887AC}">
      <dgm:prSet/>
      <dgm:spPr/>
      <dgm:t>
        <a:bodyPr/>
        <a:lstStyle/>
        <a:p>
          <a:endParaRPr lang="ru-RU"/>
        </a:p>
      </dgm:t>
    </dgm:pt>
    <dgm:pt modelId="{24BD7065-4A55-42DD-85C0-FA6D4E0D67A9}" type="pres">
      <dgm:prSet presAssocID="{616EDBA8-8948-4298-ACD0-147EFFD9EF1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204093-ED58-4764-9EF8-64A80DD1A78F}" type="pres">
      <dgm:prSet presAssocID="{616EDBA8-8948-4298-ACD0-147EFFD9EF1A}" presName="children" presStyleCnt="0"/>
      <dgm:spPr/>
    </dgm:pt>
    <dgm:pt modelId="{89C3EEAD-969F-4426-9A56-24F859D863CF}" type="pres">
      <dgm:prSet presAssocID="{616EDBA8-8948-4298-ACD0-147EFFD9EF1A}" presName="child1group" presStyleCnt="0"/>
      <dgm:spPr/>
    </dgm:pt>
    <dgm:pt modelId="{99B64C24-011E-435E-BF3E-B6794169DE16}" type="pres">
      <dgm:prSet presAssocID="{616EDBA8-8948-4298-ACD0-147EFFD9EF1A}" presName="child1" presStyleLbl="bgAcc1" presStyleIdx="0" presStyleCnt="4" custScaleX="188695" custScaleY="136517" custLinFactNeighborX="-25732" custLinFactNeighborY="5507"/>
      <dgm:spPr/>
      <dgm:t>
        <a:bodyPr/>
        <a:lstStyle/>
        <a:p>
          <a:endParaRPr lang="ru-RU"/>
        </a:p>
      </dgm:t>
    </dgm:pt>
    <dgm:pt modelId="{240A824C-25EF-448C-947B-C1BCD6CC7318}" type="pres">
      <dgm:prSet presAssocID="{616EDBA8-8948-4298-ACD0-147EFFD9EF1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8F05B-FCC2-4659-9F72-8457D7FAE496}" type="pres">
      <dgm:prSet presAssocID="{616EDBA8-8948-4298-ACD0-147EFFD9EF1A}" presName="child2group" presStyleCnt="0"/>
      <dgm:spPr/>
    </dgm:pt>
    <dgm:pt modelId="{9F90335D-5DFF-40FF-8334-1366E6AB510A}" type="pres">
      <dgm:prSet presAssocID="{616EDBA8-8948-4298-ACD0-147EFFD9EF1A}" presName="child2" presStyleLbl="bgAcc1" presStyleIdx="1" presStyleCnt="4" custScaleX="221059" custScaleY="148057" custLinFactNeighborX="25072" custLinFactNeighborY="9245"/>
      <dgm:spPr/>
      <dgm:t>
        <a:bodyPr/>
        <a:lstStyle/>
        <a:p>
          <a:endParaRPr lang="ru-RU"/>
        </a:p>
      </dgm:t>
    </dgm:pt>
    <dgm:pt modelId="{404AD7E3-D24A-4400-AED2-980444D077BD}" type="pres">
      <dgm:prSet presAssocID="{616EDBA8-8948-4298-ACD0-147EFFD9EF1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02CEA-1989-4D6A-97FC-B73BFBFD241E}" type="pres">
      <dgm:prSet presAssocID="{616EDBA8-8948-4298-ACD0-147EFFD9EF1A}" presName="child3group" presStyleCnt="0"/>
      <dgm:spPr/>
    </dgm:pt>
    <dgm:pt modelId="{4092D57E-2B97-4E1D-A9AD-E368A70C1CFF}" type="pres">
      <dgm:prSet presAssocID="{616EDBA8-8948-4298-ACD0-147EFFD9EF1A}" presName="child3" presStyleLbl="bgAcc1" presStyleIdx="2" presStyleCnt="4" custScaleX="210912" custScaleY="157568" custLinFactNeighborX="16216" custLinFactNeighborY="-36005"/>
      <dgm:spPr/>
      <dgm:t>
        <a:bodyPr/>
        <a:lstStyle/>
        <a:p>
          <a:endParaRPr lang="ru-RU"/>
        </a:p>
      </dgm:t>
    </dgm:pt>
    <dgm:pt modelId="{13CE46E6-13E1-466B-9F59-C96FC7BF4671}" type="pres">
      <dgm:prSet presAssocID="{616EDBA8-8948-4298-ACD0-147EFFD9EF1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3ADE7-9D43-43AF-A4E9-91368D6B582E}" type="pres">
      <dgm:prSet presAssocID="{616EDBA8-8948-4298-ACD0-147EFFD9EF1A}" presName="child4group" presStyleCnt="0"/>
      <dgm:spPr/>
    </dgm:pt>
    <dgm:pt modelId="{77BAA3DD-98E3-44EE-8735-84451394A3B8}" type="pres">
      <dgm:prSet presAssocID="{616EDBA8-8948-4298-ACD0-147EFFD9EF1A}" presName="child4" presStyleLbl="bgAcc1" presStyleIdx="3" presStyleCnt="4" custScaleX="194127" custScaleY="144295" custLinFactNeighborX="-20494" custLinFactNeighborY="-30298"/>
      <dgm:spPr/>
      <dgm:t>
        <a:bodyPr/>
        <a:lstStyle/>
        <a:p>
          <a:endParaRPr lang="ru-RU"/>
        </a:p>
      </dgm:t>
    </dgm:pt>
    <dgm:pt modelId="{8E3F604F-5066-4916-99BE-223B5D243BF3}" type="pres">
      <dgm:prSet presAssocID="{616EDBA8-8948-4298-ACD0-147EFFD9EF1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C7371-A7A7-4207-A768-E7625D968A78}" type="pres">
      <dgm:prSet presAssocID="{616EDBA8-8948-4298-ACD0-147EFFD9EF1A}" presName="childPlaceholder" presStyleCnt="0"/>
      <dgm:spPr/>
    </dgm:pt>
    <dgm:pt modelId="{96ED5D97-7224-4819-B2E8-A7C44AC117EA}" type="pres">
      <dgm:prSet presAssocID="{616EDBA8-8948-4298-ACD0-147EFFD9EF1A}" presName="circle" presStyleCnt="0"/>
      <dgm:spPr/>
    </dgm:pt>
    <dgm:pt modelId="{B7A2042A-851E-4593-BDCA-D5F72917258E}" type="pres">
      <dgm:prSet presAssocID="{616EDBA8-8948-4298-ACD0-147EFFD9EF1A}" presName="quadrant1" presStyleLbl="node1" presStyleIdx="0" presStyleCnt="4" custScaleX="154718" custLinFactNeighborX="-35793" custLinFactNeighborY="33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044BE-5AEC-4663-B5CF-CA9DF4E57CA5}" type="pres">
      <dgm:prSet presAssocID="{616EDBA8-8948-4298-ACD0-147EFFD9EF1A}" presName="quadrant2" presStyleLbl="node1" presStyleIdx="1" presStyleCnt="4" custScaleX="165265" custScaleY="100656" custLinFactNeighborX="21252" custLinFactNeighborY="4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C1377-9A9B-40AF-9127-C64F3E9B3438}" type="pres">
      <dgm:prSet presAssocID="{616EDBA8-8948-4298-ACD0-147EFFD9EF1A}" presName="quadrant3" presStyleLbl="node1" presStyleIdx="2" presStyleCnt="4" custScaleX="163804" custScaleY="88300" custLinFactNeighborX="20770" custLinFactNeighborY="-35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085C-8EA5-4A2B-8CC2-6D5BB1ECFCCC}" type="pres">
      <dgm:prSet presAssocID="{616EDBA8-8948-4298-ACD0-147EFFD9EF1A}" presName="quadrant4" presStyleLbl="node1" presStyleIdx="3" presStyleCnt="4" custScaleX="155142" custScaleY="89416" custLinFactNeighborX="-35793" custLinFactNeighborY="-4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BA87E-088A-47D0-80B1-54A8DD283454}" type="pres">
      <dgm:prSet presAssocID="{616EDBA8-8948-4298-ACD0-147EFFD9EF1A}" presName="quadrantPlaceholder" presStyleCnt="0"/>
      <dgm:spPr/>
    </dgm:pt>
    <dgm:pt modelId="{CD02E718-FAB6-46B6-BB7A-104FE0CC993D}" type="pres">
      <dgm:prSet presAssocID="{616EDBA8-8948-4298-ACD0-147EFFD9EF1A}" presName="center1" presStyleLbl="fgShp" presStyleIdx="0" presStyleCnt="2" custLinFactY="-100000" custLinFactNeighborX="-32396" custLinFactNeighborY="-145885"/>
      <dgm:spPr/>
    </dgm:pt>
    <dgm:pt modelId="{56132839-224B-4063-867E-D0708FC7CAE0}" type="pres">
      <dgm:prSet presAssocID="{616EDBA8-8948-4298-ACD0-147EFFD9EF1A}" presName="center2" presStyleLbl="fgShp" presStyleIdx="1" presStyleCnt="2" custAng="0" custScaleY="103749" custLinFactY="100000" custLinFactNeighborX="-34539" custLinFactNeighborY="103042"/>
      <dgm:spPr/>
      <dgm:t>
        <a:bodyPr/>
        <a:lstStyle/>
        <a:p>
          <a:endParaRPr lang="ru-RU"/>
        </a:p>
      </dgm:t>
    </dgm:pt>
  </dgm:ptLst>
  <dgm:cxnLst>
    <dgm:cxn modelId="{873BE9DB-4538-4114-AF6F-E4650B74BAAA}" type="presOf" srcId="{4ECB4EC5-9CEB-466C-A9A3-970479161869}" destId="{240A824C-25EF-448C-947B-C1BCD6CC7318}" srcOrd="1" destOrd="3" presId="urn:microsoft.com/office/officeart/2005/8/layout/cycle4#1"/>
    <dgm:cxn modelId="{1CC34711-AB6C-45C3-BDCC-4360D16BD52F}" srcId="{B45F202A-A5B3-4580-9213-473FDA46C130}" destId="{78F2DD5A-BC7A-46F1-8F0E-60009268BA95}" srcOrd="1" destOrd="0" parTransId="{A671E5A1-D685-4191-86E2-F4F235AFC871}" sibTransId="{C20939BB-1C84-4077-85EC-DEBFDC355441}"/>
    <dgm:cxn modelId="{7FB58A9B-4045-478D-A1EC-31F6771BE59F}" srcId="{28CA94B3-ABE0-4AF4-9AE8-1D5D07662BCC}" destId="{1C5270A6-B181-4D3D-824A-31B266B43FDB}" srcOrd="5" destOrd="0" parTransId="{6D551AEC-147E-48B5-B506-6D7571436BA2}" sibTransId="{07CA4D73-B2B8-4FD5-A363-BBF35F7B4B28}"/>
    <dgm:cxn modelId="{474E675C-5F5D-4507-932B-C72539326F1F}" type="presOf" srcId="{78F2DD5A-BC7A-46F1-8F0E-60009268BA95}" destId="{99B64C24-011E-435E-BF3E-B6794169DE16}" srcOrd="0" destOrd="1" presId="urn:microsoft.com/office/officeart/2005/8/layout/cycle4#1"/>
    <dgm:cxn modelId="{34950233-BBB1-401B-8B0D-961E1FFEFB74}" srcId="{B45F202A-A5B3-4580-9213-473FDA46C130}" destId="{39D6FF27-BC7C-44D9-BFAA-61D95099116C}" srcOrd="0" destOrd="0" parTransId="{356F2394-EDAC-44C9-84F6-13E4C2B4D463}" sibTransId="{68641926-B159-4B1A-8F78-590546DF888A}"/>
    <dgm:cxn modelId="{8F68E844-999C-4D46-A808-5D5D423760D7}" type="presOf" srcId="{369917DF-E6C4-4128-A1EC-CA4191DC8200}" destId="{99B64C24-011E-435E-BF3E-B6794169DE16}" srcOrd="0" destOrd="6" presId="urn:microsoft.com/office/officeart/2005/8/layout/cycle4#1"/>
    <dgm:cxn modelId="{0DDC7018-8C5D-43B6-B854-D228B9AA3D68}" srcId="{CF1E0BDD-27FD-4F31-A493-997826E44D3C}" destId="{5C1992B3-C966-4261-8A39-CCC473C074F4}" srcOrd="5" destOrd="0" parTransId="{397D082F-B154-46FE-B305-1B2AD4181426}" sibTransId="{3AE27449-E9DE-40FD-9C1C-99A032BF8DB2}"/>
    <dgm:cxn modelId="{3026F379-94C5-4099-8013-B4DE303B3CBC}" srcId="{B45F202A-A5B3-4580-9213-473FDA46C130}" destId="{086E2814-3188-4E1D-9964-CB55FCE151A5}" srcOrd="2" destOrd="0" parTransId="{13B6C459-2E22-436E-AC93-7DB67799C108}" sibTransId="{66F5CAF6-9D7F-4356-B271-8A615507129D}"/>
    <dgm:cxn modelId="{2016A2F1-53A5-4EE3-821D-98D1240321F4}" srcId="{28CA94B3-ABE0-4AF4-9AE8-1D5D07662BCC}" destId="{2DEC952D-5F69-4B3B-8804-9FD0568DE438}" srcOrd="7" destOrd="0" parTransId="{D492C27E-ED1C-498B-9E7B-795423ABB230}" sibTransId="{9ABDF977-3F43-4FFC-AD48-2BCD4D3FE680}"/>
    <dgm:cxn modelId="{68501C85-53DF-4031-89D4-75415EDF6817}" srcId="{28CA94B3-ABE0-4AF4-9AE8-1D5D07662BCC}" destId="{85C53BA7-D370-4089-BF0D-137E7C5963FE}" srcOrd="1" destOrd="0" parTransId="{8F5E295B-56D6-4F7E-BA29-6827D8A6AEFA}" sibTransId="{675A86D5-08D9-45ED-957F-00C0EB938392}"/>
    <dgm:cxn modelId="{6D217ED7-F150-4505-B3D3-AD9CC5F483CB}" type="presOf" srcId="{39D6FF27-BC7C-44D9-BFAA-61D95099116C}" destId="{99B64C24-011E-435E-BF3E-B6794169DE16}" srcOrd="0" destOrd="0" presId="urn:microsoft.com/office/officeart/2005/8/layout/cycle4#1"/>
    <dgm:cxn modelId="{EFDF8C3B-D778-463A-98AD-F90E5863EE0E}" type="presOf" srcId="{A75835E4-C879-4446-9B84-1D54B33B31CB}" destId="{13CE46E6-13E1-466B-9F59-C96FC7BF4671}" srcOrd="1" destOrd="1" presId="urn:microsoft.com/office/officeart/2005/8/layout/cycle4#1"/>
    <dgm:cxn modelId="{BCBEBC3A-E153-46F6-B83E-8486BEF94911}" srcId="{28CA94B3-ABE0-4AF4-9AE8-1D5D07662BCC}" destId="{D58147CA-649C-485C-926E-7D21439E4DFD}" srcOrd="3" destOrd="0" parTransId="{95C45120-456C-4BD6-BC3E-8076AEF47F5D}" sibTransId="{A194BAB8-C78C-41A9-AE94-5883EDE3738A}"/>
    <dgm:cxn modelId="{DA73D9E2-37F0-46D9-88EE-8C9B0FA6C6EF}" type="presOf" srcId="{1C15DABF-4699-44F0-811F-8117333A6A55}" destId="{8E3F604F-5066-4916-99BE-223B5D243BF3}" srcOrd="1" destOrd="0" presId="urn:microsoft.com/office/officeart/2005/8/layout/cycle4#1"/>
    <dgm:cxn modelId="{160444B1-87D1-427B-B639-87E73BF3AD1D}" type="presOf" srcId="{EDE11CB2-33EF-4CD2-A42D-9C2FC35CCCC5}" destId="{9F90335D-5DFF-40FF-8334-1366E6AB510A}" srcOrd="0" destOrd="1" presId="urn:microsoft.com/office/officeart/2005/8/layout/cycle4#1"/>
    <dgm:cxn modelId="{6994068F-813E-486F-82DA-2A4C94EEFB84}" type="presOf" srcId="{5C1992B3-C966-4261-8A39-CCC473C074F4}" destId="{404AD7E3-D24A-4400-AED2-980444D077BD}" srcOrd="1" destOrd="5" presId="urn:microsoft.com/office/officeart/2005/8/layout/cycle4#1"/>
    <dgm:cxn modelId="{39F16B29-3D8B-4EEC-8DE2-F30CC17887AC}" srcId="{28CA94B3-ABE0-4AF4-9AE8-1D5D07662BCC}" destId="{C9CB1EDD-6DA8-42DD-AC1D-D2602FBA49FD}" srcOrd="6" destOrd="0" parTransId="{4ADCF820-CA23-4C14-B0C1-CA6172F1746C}" sibTransId="{88CB7CE4-09C8-4318-9674-9F796A7B843F}"/>
    <dgm:cxn modelId="{D612BEB3-C938-4EF9-AC18-5F2449BD0CD3}" type="presOf" srcId="{1C5270A6-B181-4D3D-824A-31B266B43FDB}" destId="{77BAA3DD-98E3-44EE-8735-84451394A3B8}" srcOrd="0" destOrd="5" presId="urn:microsoft.com/office/officeart/2005/8/layout/cycle4#1"/>
    <dgm:cxn modelId="{BAB036F4-DABB-4528-8B75-CBC235AFD2D1}" type="presOf" srcId="{AE359CA6-9E7D-459C-B923-D74DCEFF6135}" destId="{13CE46E6-13E1-466B-9F59-C96FC7BF4671}" srcOrd="1" destOrd="5" presId="urn:microsoft.com/office/officeart/2005/8/layout/cycle4#1"/>
    <dgm:cxn modelId="{51D69F1B-E934-4212-BB84-6874129F49BF}" srcId="{28CA94B3-ABE0-4AF4-9AE8-1D5D07662BCC}" destId="{1C15DABF-4699-44F0-811F-8117333A6A55}" srcOrd="0" destOrd="0" parTransId="{B7D24594-0EB1-4DFB-B2E0-80FE81672FCF}" sibTransId="{091E9A28-313B-4CE6-9AF1-62AEE0FC9A91}"/>
    <dgm:cxn modelId="{6D6A2001-CCA4-4043-8899-C7DCE2DCEF74}" type="presOf" srcId="{85C53BA7-D370-4089-BF0D-137E7C5963FE}" destId="{8E3F604F-5066-4916-99BE-223B5D243BF3}" srcOrd="1" destOrd="1" presId="urn:microsoft.com/office/officeart/2005/8/layout/cycle4#1"/>
    <dgm:cxn modelId="{624BA102-49CC-4722-89DB-2B805699A543}" type="presOf" srcId="{0E36059C-BD57-4B24-80FB-725651F9DC36}" destId="{8E3F604F-5066-4916-99BE-223B5D243BF3}" srcOrd="1" destOrd="4" presId="urn:microsoft.com/office/officeart/2005/8/layout/cycle4#1"/>
    <dgm:cxn modelId="{64ED54F7-0E1E-446E-B811-548D8F337717}" type="presOf" srcId="{BA17DEB2-9870-4F66-BA57-675A280A4A6E}" destId="{240A824C-25EF-448C-947B-C1BCD6CC7318}" srcOrd="1" destOrd="7" presId="urn:microsoft.com/office/officeart/2005/8/layout/cycle4#1"/>
    <dgm:cxn modelId="{5865722B-2FCF-41D1-B604-FF792E05E679}" type="presOf" srcId="{7DCB4ECF-56AF-4637-9D1E-F5794DE31917}" destId="{8E3F604F-5066-4916-99BE-223B5D243BF3}" srcOrd="1" destOrd="2" presId="urn:microsoft.com/office/officeart/2005/8/layout/cycle4#1"/>
    <dgm:cxn modelId="{3E602D4C-8E50-4563-B20A-E0376052E91A}" type="presOf" srcId="{2B1AC619-BD7C-4969-8B11-C36553EA73C6}" destId="{13CE46E6-13E1-466B-9F59-C96FC7BF4671}" srcOrd="1" destOrd="0" presId="urn:microsoft.com/office/officeart/2005/8/layout/cycle4#1"/>
    <dgm:cxn modelId="{6FFB05AA-0AAA-409C-B47E-CF72C6B1D1F8}" srcId="{80A7118C-ABEC-44E4-8CCB-1E2FFF42066A}" destId="{BC341389-4079-4512-A006-C0C5699474ED}" srcOrd="7" destOrd="0" parTransId="{20B73CF6-18DD-4FDE-BC13-9A8807B098DF}" sibTransId="{3D84B97B-8DF1-4B01-A45B-15C22504189E}"/>
    <dgm:cxn modelId="{315E248A-992C-4A95-A540-774F438189B7}" srcId="{80A7118C-ABEC-44E4-8CCB-1E2FFF42066A}" destId="{40B33154-E9C6-460A-9AA0-8B864765E5D5}" srcOrd="2" destOrd="0" parTransId="{6BBF9F82-59F5-4EE3-8ECB-56BB2AED8F9B}" sibTransId="{57B8F109-E9C9-4EFE-9069-4A6DBB949D85}"/>
    <dgm:cxn modelId="{6B337F52-3045-4CDE-9F5F-202F0143E045}" type="presOf" srcId="{1C5270A6-B181-4D3D-824A-31B266B43FDB}" destId="{8E3F604F-5066-4916-99BE-223B5D243BF3}" srcOrd="1" destOrd="5" presId="urn:microsoft.com/office/officeart/2005/8/layout/cycle4#1"/>
    <dgm:cxn modelId="{3628F663-8260-4BDA-B293-4DCFBC54F30B}" srcId="{80A7118C-ABEC-44E4-8CCB-1E2FFF42066A}" destId="{2B1AC619-BD7C-4969-8B11-C36553EA73C6}" srcOrd="0" destOrd="0" parTransId="{323C4A49-30AA-4649-A523-8CAB7162B6A8}" sibTransId="{68CF4C0E-4DC3-45ED-978E-116EA08B62E9}"/>
    <dgm:cxn modelId="{DF4D4B07-6C8C-467D-A90F-65D6C3131CB3}" srcId="{80A7118C-ABEC-44E4-8CCB-1E2FFF42066A}" destId="{A1884A4F-E939-447D-8F63-8F48249DA065}" srcOrd="6" destOrd="0" parTransId="{8CC8F2E7-5DF1-41E5-9994-4A5CCA9CC020}" sibTransId="{4AE8D98C-41C7-485B-A70B-7430A4FB119A}"/>
    <dgm:cxn modelId="{1304FF57-0B32-4F41-AF1A-CDA1A5C6D739}" type="presOf" srcId="{5C1992B3-C966-4261-8A39-CCC473C074F4}" destId="{9F90335D-5DFF-40FF-8334-1366E6AB510A}" srcOrd="0" destOrd="5" presId="urn:microsoft.com/office/officeart/2005/8/layout/cycle4#1"/>
    <dgm:cxn modelId="{77B9E357-6A0C-47DE-B68E-8442A82C29CF}" type="presOf" srcId="{086E2814-3188-4E1D-9964-CB55FCE151A5}" destId="{99B64C24-011E-435E-BF3E-B6794169DE16}" srcOrd="0" destOrd="2" presId="urn:microsoft.com/office/officeart/2005/8/layout/cycle4#1"/>
    <dgm:cxn modelId="{409F74F4-9764-44AB-B779-480D80212288}" type="presOf" srcId="{28CA94B3-ABE0-4AF4-9AE8-1D5D07662BCC}" destId="{4183085C-8EA5-4A2B-8CC2-6D5BB1ECFCCC}" srcOrd="0" destOrd="0" presId="urn:microsoft.com/office/officeart/2005/8/layout/cycle4#1"/>
    <dgm:cxn modelId="{AD3E5E60-24A0-400D-9448-B5032BBF66FF}" type="presOf" srcId="{CA3703C0-0146-402A-BE89-F0089CA52615}" destId="{404AD7E3-D24A-4400-AED2-980444D077BD}" srcOrd="1" destOrd="8" presId="urn:microsoft.com/office/officeart/2005/8/layout/cycle4#1"/>
    <dgm:cxn modelId="{4B95E620-D6B5-4CC0-A83B-084FDFDFF4EF}" type="presOf" srcId="{AEFD0F94-3CEB-4E8F-9970-4EB6ED23A289}" destId="{9F90335D-5DFF-40FF-8334-1366E6AB510A}" srcOrd="0" destOrd="0" presId="urn:microsoft.com/office/officeart/2005/8/layout/cycle4#1"/>
    <dgm:cxn modelId="{EE618A1C-E561-41D3-8687-A7F8D117729B}" srcId="{B45F202A-A5B3-4580-9213-473FDA46C130}" destId="{5CFD6761-3087-4C46-8DE0-7E9A9B8D0EDB}" srcOrd="5" destOrd="0" parTransId="{2FAB0413-E240-4B28-9820-4AAA0747CE7B}" sibTransId="{26C5A0B4-CEA7-4888-80ED-AC3D4120C9C7}"/>
    <dgm:cxn modelId="{79206EBB-8BAD-4339-B860-7F995B60CE39}" srcId="{CF1E0BDD-27FD-4F31-A493-997826E44D3C}" destId="{EDE11CB2-33EF-4CD2-A42D-9C2FC35CCCC5}" srcOrd="1" destOrd="0" parTransId="{0391A1C5-14A0-4731-84DA-EC16D1B5F67F}" sibTransId="{12ACF249-7F38-4A23-AE80-BFEDB0A9E0F2}"/>
    <dgm:cxn modelId="{9D1F9180-4BB9-4DF1-B03B-1927B9D5CC3D}" type="presOf" srcId="{D58147CA-649C-485C-926E-7D21439E4DFD}" destId="{8E3F604F-5066-4916-99BE-223B5D243BF3}" srcOrd="1" destOrd="3" presId="urn:microsoft.com/office/officeart/2005/8/layout/cycle4#1"/>
    <dgm:cxn modelId="{70ACE64A-621B-4B99-BA57-FBAD97C1D3B3}" type="presOf" srcId="{EDE11CB2-33EF-4CD2-A42D-9C2FC35CCCC5}" destId="{404AD7E3-D24A-4400-AED2-980444D077BD}" srcOrd="1" destOrd="1" presId="urn:microsoft.com/office/officeart/2005/8/layout/cycle4#1"/>
    <dgm:cxn modelId="{6F2D9AD5-0C1B-48C1-90BD-1429405E7DC6}" type="presOf" srcId="{85C53BA7-D370-4089-BF0D-137E7C5963FE}" destId="{77BAA3DD-98E3-44EE-8735-84451394A3B8}" srcOrd="0" destOrd="1" presId="urn:microsoft.com/office/officeart/2005/8/layout/cycle4#1"/>
    <dgm:cxn modelId="{3FD1A4A0-DDF0-493B-93E7-5F9A5B0BDAF2}" type="presOf" srcId="{80A7118C-ABEC-44E4-8CCB-1E2FFF42066A}" destId="{176C1377-9A9B-40AF-9127-C64F3E9B3438}" srcOrd="0" destOrd="0" presId="urn:microsoft.com/office/officeart/2005/8/layout/cycle4#1"/>
    <dgm:cxn modelId="{9A8D8629-2DE9-4DFF-A09A-1E34C2D5916B}" type="presOf" srcId="{BC341389-4079-4512-A006-C0C5699474ED}" destId="{13CE46E6-13E1-466B-9F59-C96FC7BF4671}" srcOrd="1" destOrd="7" presId="urn:microsoft.com/office/officeart/2005/8/layout/cycle4#1"/>
    <dgm:cxn modelId="{A4608436-1877-48A3-95CD-3E39F24E9B14}" type="presOf" srcId="{45BDF82E-A86F-4631-B85F-4FF3B76BF7FE}" destId="{9F90335D-5DFF-40FF-8334-1366E6AB510A}" srcOrd="0" destOrd="6" presId="urn:microsoft.com/office/officeart/2005/8/layout/cycle4#1"/>
    <dgm:cxn modelId="{BF28FA4C-0202-4E05-9F23-1141CDACAACC}" type="presOf" srcId="{BA17DEB2-9870-4F66-BA57-675A280A4A6E}" destId="{99B64C24-011E-435E-BF3E-B6794169DE16}" srcOrd="0" destOrd="7" presId="urn:microsoft.com/office/officeart/2005/8/layout/cycle4#1"/>
    <dgm:cxn modelId="{4FD20CE6-0A72-40C3-A41E-81EB4213A21E}" type="presOf" srcId="{0E78FDE7-A5F2-4110-9830-4861FBE42487}" destId="{404AD7E3-D24A-4400-AED2-980444D077BD}" srcOrd="1" destOrd="7" presId="urn:microsoft.com/office/officeart/2005/8/layout/cycle4#1"/>
    <dgm:cxn modelId="{F465741B-E925-4E51-9D73-598CDE66B2AA}" type="presOf" srcId="{A1884A4F-E939-447D-8F63-8F48249DA065}" destId="{13CE46E6-13E1-466B-9F59-C96FC7BF4671}" srcOrd="1" destOrd="6" presId="urn:microsoft.com/office/officeart/2005/8/layout/cycle4#1"/>
    <dgm:cxn modelId="{F857062D-8F6A-45E6-AC40-8760D9595093}" srcId="{80A7118C-ABEC-44E4-8CCB-1E2FFF42066A}" destId="{AE359CA6-9E7D-459C-B923-D74DCEFF6135}" srcOrd="5" destOrd="0" parTransId="{07B80A18-A4CB-4DC9-B479-0646A7C2850D}" sibTransId="{ACEAA247-547B-43A4-BFED-8DDF1AF222F8}"/>
    <dgm:cxn modelId="{B2E7FAA4-7B48-4D0B-9AEA-DA8BF664635F}" srcId="{CF1E0BDD-27FD-4F31-A493-997826E44D3C}" destId="{AEFD0F94-3CEB-4E8F-9970-4EB6ED23A289}" srcOrd="0" destOrd="0" parTransId="{D3033D84-3A22-40F5-A708-B35B57AEFBE8}" sibTransId="{B6EA7F62-E48E-46E8-B9AF-206137209752}"/>
    <dgm:cxn modelId="{2748ABD9-3576-4037-BDA2-4B1996D9B7E4}" type="presOf" srcId="{C9CB1EDD-6DA8-42DD-AC1D-D2602FBA49FD}" destId="{77BAA3DD-98E3-44EE-8735-84451394A3B8}" srcOrd="0" destOrd="6" presId="urn:microsoft.com/office/officeart/2005/8/layout/cycle4#1"/>
    <dgm:cxn modelId="{20E6CCAC-398B-405A-B262-24CC748F9555}" srcId="{CF1E0BDD-27FD-4F31-A493-997826E44D3C}" destId="{0E78FDE7-A5F2-4110-9830-4861FBE42487}" srcOrd="7" destOrd="0" parTransId="{1C5B5257-4E5A-422F-A513-9D4E5BC16A4E}" sibTransId="{4C717C38-DD4D-4EA8-92FD-F89C4E517DE4}"/>
    <dgm:cxn modelId="{AE4F5378-ECA8-4BFA-A8E9-6FAB036CD132}" type="presOf" srcId="{8260DCA2-6F75-4C85-84A5-E7452F1BC0C8}" destId="{99B64C24-011E-435E-BF3E-B6794169DE16}" srcOrd="0" destOrd="4" presId="urn:microsoft.com/office/officeart/2005/8/layout/cycle4#1"/>
    <dgm:cxn modelId="{DF093C57-110D-4B03-8A5A-1796384F60E9}" srcId="{B45F202A-A5B3-4580-9213-473FDA46C130}" destId="{4ECB4EC5-9CEB-466C-A9A3-970479161869}" srcOrd="3" destOrd="0" parTransId="{39C4CBDD-4C81-4459-BF59-50BD3BEC9A5C}" sibTransId="{03F868B8-8ECF-4545-B8D5-DF6D00C3DB8E}"/>
    <dgm:cxn modelId="{01228817-9E78-4C12-BD3D-2E911E783520}" type="presOf" srcId="{7DCB4ECF-56AF-4637-9D1E-F5794DE31917}" destId="{77BAA3DD-98E3-44EE-8735-84451394A3B8}" srcOrd="0" destOrd="2" presId="urn:microsoft.com/office/officeart/2005/8/layout/cycle4#1"/>
    <dgm:cxn modelId="{C47CFF9B-3FF9-4EF7-BE48-1A3BA531F83E}" type="presOf" srcId="{2DEC952D-5F69-4B3B-8804-9FD0568DE438}" destId="{8E3F604F-5066-4916-99BE-223B5D243BF3}" srcOrd="1" destOrd="7" presId="urn:microsoft.com/office/officeart/2005/8/layout/cycle4#1"/>
    <dgm:cxn modelId="{845DC3B0-91BD-4F35-BF2A-DB2B260A2F79}" type="presOf" srcId="{B45F202A-A5B3-4580-9213-473FDA46C130}" destId="{B7A2042A-851E-4593-BDCA-D5F72917258E}" srcOrd="0" destOrd="0" presId="urn:microsoft.com/office/officeart/2005/8/layout/cycle4#1"/>
    <dgm:cxn modelId="{B8896305-9320-45CF-A3BD-DD79EDF31F1D}" type="presOf" srcId="{AE359CA6-9E7D-459C-B923-D74DCEFF6135}" destId="{4092D57E-2B97-4E1D-A9AD-E368A70C1CFF}" srcOrd="0" destOrd="5" presId="urn:microsoft.com/office/officeart/2005/8/layout/cycle4#1"/>
    <dgm:cxn modelId="{68AEB3B1-B401-45E4-BE96-7802EB0A8E1A}" srcId="{CF1E0BDD-27FD-4F31-A493-997826E44D3C}" destId="{E2D0296D-A92A-4C0B-BCCE-5C2BC43D5F01}" srcOrd="2" destOrd="0" parTransId="{854CA8B1-92EB-464C-889D-BD43EF712BAE}" sibTransId="{15404BA5-1D70-4D1D-B871-AD8FD687F207}"/>
    <dgm:cxn modelId="{15C82F9F-860F-4FEF-8F85-5C3B253EE912}" type="presOf" srcId="{290E3B94-6D84-42EF-B309-BDCC36D0DEBB}" destId="{404AD7E3-D24A-4400-AED2-980444D077BD}" srcOrd="1" destOrd="3" presId="urn:microsoft.com/office/officeart/2005/8/layout/cycle4#1"/>
    <dgm:cxn modelId="{DB31FAEB-DDC9-4660-AD9C-F90BD0C746CD}" type="presOf" srcId="{1CAA8E2A-B2E6-47D3-B966-0C266BDA430A}" destId="{9F90335D-5DFF-40FF-8334-1366E6AB510A}" srcOrd="0" destOrd="4" presId="urn:microsoft.com/office/officeart/2005/8/layout/cycle4#1"/>
    <dgm:cxn modelId="{DDCDCD98-9BB8-40C3-BCF4-30E5C9F3D82E}" srcId="{80A7118C-ABEC-44E4-8CCB-1E2FFF42066A}" destId="{8B82F5EA-FCA5-475E-987A-6EC70A07C6D8}" srcOrd="4" destOrd="0" parTransId="{A3CF7C8B-FD1F-4972-8587-52CA7C8E0DA9}" sibTransId="{390A0FDE-8641-4DA8-9645-B0B358C44A61}"/>
    <dgm:cxn modelId="{1C3E95BE-30DA-46E1-A03B-2915238C5B55}" srcId="{616EDBA8-8948-4298-ACD0-147EFFD9EF1A}" destId="{80A7118C-ABEC-44E4-8CCB-1E2FFF42066A}" srcOrd="2" destOrd="0" parTransId="{69128832-BE05-4C65-B383-D88341DFB0CB}" sibTransId="{94F5DB54-77F9-4F6E-8A72-D659545BC768}"/>
    <dgm:cxn modelId="{8FEF554A-C214-4FE5-80BC-902E0B219964}" type="presOf" srcId="{8B82F5EA-FCA5-475E-987A-6EC70A07C6D8}" destId="{4092D57E-2B97-4E1D-A9AD-E368A70C1CFF}" srcOrd="0" destOrd="4" presId="urn:microsoft.com/office/officeart/2005/8/layout/cycle4#1"/>
    <dgm:cxn modelId="{AAA78C62-2D66-46F6-9B24-EE8417CB3622}" type="presOf" srcId="{CA3703C0-0146-402A-BE89-F0089CA52615}" destId="{9F90335D-5DFF-40FF-8334-1366E6AB510A}" srcOrd="0" destOrd="8" presId="urn:microsoft.com/office/officeart/2005/8/layout/cycle4#1"/>
    <dgm:cxn modelId="{A5BC55F0-EF2C-4A74-9EDE-A2BAE44FB8B6}" type="presOf" srcId="{A1884A4F-E939-447D-8F63-8F48249DA065}" destId="{4092D57E-2B97-4E1D-A9AD-E368A70C1CFF}" srcOrd="0" destOrd="6" presId="urn:microsoft.com/office/officeart/2005/8/layout/cycle4#1"/>
    <dgm:cxn modelId="{22D67B05-9EFA-49EE-9A15-C3BA12B8E0C2}" srcId="{616EDBA8-8948-4298-ACD0-147EFFD9EF1A}" destId="{B45F202A-A5B3-4580-9213-473FDA46C130}" srcOrd="0" destOrd="0" parTransId="{97997D7B-A2CB-4388-B200-33DCE1828B7F}" sibTransId="{5B4DB023-B8EB-45E7-A322-B750D69FC8B6}"/>
    <dgm:cxn modelId="{07BCF21B-6585-4D38-A8C4-4A308DA59649}" type="presOf" srcId="{616EDBA8-8948-4298-ACD0-147EFFD9EF1A}" destId="{24BD7065-4A55-42DD-85C0-FA6D4E0D67A9}" srcOrd="0" destOrd="0" presId="urn:microsoft.com/office/officeart/2005/8/layout/cycle4#1"/>
    <dgm:cxn modelId="{C2D97A1B-1BED-4A47-A7B7-82958104A84E}" type="presOf" srcId="{4ECB4EC5-9CEB-466C-A9A3-970479161869}" destId="{99B64C24-011E-435E-BF3E-B6794169DE16}" srcOrd="0" destOrd="3" presId="urn:microsoft.com/office/officeart/2005/8/layout/cycle4#1"/>
    <dgm:cxn modelId="{8AC55A58-A70F-4A0F-8734-EA8D53A1297F}" srcId="{CF1E0BDD-27FD-4F31-A493-997826E44D3C}" destId="{45BDF82E-A86F-4631-B85F-4FF3B76BF7FE}" srcOrd="6" destOrd="0" parTransId="{A76FF78E-6B60-4AE8-98C9-2C0C26461279}" sibTransId="{972A00AF-70DF-4DFC-ACD7-D877B8A7B193}"/>
    <dgm:cxn modelId="{F9E7927D-B324-44B8-9D5C-013762E5B00E}" type="presOf" srcId="{40B33154-E9C6-460A-9AA0-8B864765E5D5}" destId="{4092D57E-2B97-4E1D-A9AD-E368A70C1CFF}" srcOrd="0" destOrd="2" presId="urn:microsoft.com/office/officeart/2005/8/layout/cycle4#1"/>
    <dgm:cxn modelId="{CC376AEB-8F42-41E1-97F6-AF41C56B8CA8}" type="presOf" srcId="{A75835E4-C879-4446-9B84-1D54B33B31CB}" destId="{4092D57E-2B97-4E1D-A9AD-E368A70C1CFF}" srcOrd="0" destOrd="1" presId="urn:microsoft.com/office/officeart/2005/8/layout/cycle4#1"/>
    <dgm:cxn modelId="{6400AEF8-BBCE-4EBA-927F-D60ADD1DAD07}" type="presOf" srcId="{8B82F5EA-FCA5-475E-987A-6EC70A07C6D8}" destId="{13CE46E6-13E1-466B-9F59-C96FC7BF4671}" srcOrd="1" destOrd="4" presId="urn:microsoft.com/office/officeart/2005/8/layout/cycle4#1"/>
    <dgm:cxn modelId="{B84267C8-A7FC-4925-BF7E-82F519E8D1B2}" type="presOf" srcId="{C9CB1EDD-6DA8-42DD-AC1D-D2602FBA49FD}" destId="{8E3F604F-5066-4916-99BE-223B5D243BF3}" srcOrd="1" destOrd="6" presId="urn:microsoft.com/office/officeart/2005/8/layout/cycle4#1"/>
    <dgm:cxn modelId="{DCD01E16-4352-4FF7-8C2F-7380E17D7F73}" type="presOf" srcId="{BC341389-4079-4512-A006-C0C5699474ED}" destId="{4092D57E-2B97-4E1D-A9AD-E368A70C1CFF}" srcOrd="0" destOrd="7" presId="urn:microsoft.com/office/officeart/2005/8/layout/cycle4#1"/>
    <dgm:cxn modelId="{B8C69D05-14DC-4156-B545-4314CBBC3A2E}" type="presOf" srcId="{CF1E0BDD-27FD-4F31-A493-997826E44D3C}" destId="{DE0044BE-5AEC-4663-B5CF-CA9DF4E57CA5}" srcOrd="0" destOrd="0" presId="urn:microsoft.com/office/officeart/2005/8/layout/cycle4#1"/>
    <dgm:cxn modelId="{FEA57E67-18A3-49BC-BA82-6FCC8E2A5005}" srcId="{28CA94B3-ABE0-4AF4-9AE8-1D5D07662BCC}" destId="{7DCB4ECF-56AF-4637-9D1E-F5794DE31917}" srcOrd="2" destOrd="0" parTransId="{994EB561-E01D-4545-8354-99E0AAC1F516}" sibTransId="{8FF14185-63DB-400B-8632-172D5FC22D2C}"/>
    <dgm:cxn modelId="{3DCD0698-5D55-49F0-9B8C-36567B61E67E}" type="presOf" srcId="{369917DF-E6C4-4128-A1EC-CA4191DC8200}" destId="{240A824C-25EF-448C-947B-C1BCD6CC7318}" srcOrd="1" destOrd="6" presId="urn:microsoft.com/office/officeart/2005/8/layout/cycle4#1"/>
    <dgm:cxn modelId="{2482BCB8-61C1-4B80-B40D-CE9551C380B6}" srcId="{28CA94B3-ABE0-4AF4-9AE8-1D5D07662BCC}" destId="{0E36059C-BD57-4B24-80FB-725651F9DC36}" srcOrd="4" destOrd="0" parTransId="{8F1DB785-8531-47B6-AA76-61007EF84412}" sibTransId="{D739F0B8-C9A2-430F-84F2-B7000143B317}"/>
    <dgm:cxn modelId="{F8075FFF-0E8E-46AB-A35E-1E3E24A26394}" type="presOf" srcId="{5CFD6761-3087-4C46-8DE0-7E9A9B8D0EDB}" destId="{99B64C24-011E-435E-BF3E-B6794169DE16}" srcOrd="0" destOrd="5" presId="urn:microsoft.com/office/officeart/2005/8/layout/cycle4#1"/>
    <dgm:cxn modelId="{735FDB28-A05B-4BF3-893B-3EBC032BAE8D}" type="presOf" srcId="{AEFD0F94-3CEB-4E8F-9970-4EB6ED23A289}" destId="{404AD7E3-D24A-4400-AED2-980444D077BD}" srcOrd="1" destOrd="0" presId="urn:microsoft.com/office/officeart/2005/8/layout/cycle4#1"/>
    <dgm:cxn modelId="{09C25553-852E-43CD-A50B-94B6D6AB140F}" type="presOf" srcId="{290E3B94-6D84-42EF-B309-BDCC36D0DEBB}" destId="{9F90335D-5DFF-40FF-8334-1366E6AB510A}" srcOrd="0" destOrd="3" presId="urn:microsoft.com/office/officeart/2005/8/layout/cycle4#1"/>
    <dgm:cxn modelId="{72793993-7CA6-4DE6-943C-6A04B54322FD}" type="presOf" srcId="{40B33154-E9C6-460A-9AA0-8B864765E5D5}" destId="{13CE46E6-13E1-466B-9F59-C96FC7BF4671}" srcOrd="1" destOrd="2" presId="urn:microsoft.com/office/officeart/2005/8/layout/cycle4#1"/>
    <dgm:cxn modelId="{65C3A0DC-56B6-45A6-90D5-3CDE7E7F6C4F}" srcId="{616EDBA8-8948-4298-ACD0-147EFFD9EF1A}" destId="{CF1E0BDD-27FD-4F31-A493-997826E44D3C}" srcOrd="1" destOrd="0" parTransId="{FA5E0E5C-54E8-4AB2-8DD4-5DCEC0249800}" sibTransId="{1DF0C130-798D-428B-BAAC-DD089323BFBF}"/>
    <dgm:cxn modelId="{6830CA9C-C116-4D16-9658-D10D98F265BC}" srcId="{80A7118C-ABEC-44E4-8CCB-1E2FFF42066A}" destId="{A75835E4-C879-4446-9B84-1D54B33B31CB}" srcOrd="1" destOrd="0" parTransId="{6BC8EE99-7294-40B6-A850-415F8F7CFFAF}" sibTransId="{50866636-8CE7-41D0-B29F-9490AE695275}"/>
    <dgm:cxn modelId="{93839B7E-0187-467B-A05D-7346EAD4AECA}" type="presOf" srcId="{45BDF82E-A86F-4631-B85F-4FF3B76BF7FE}" destId="{404AD7E3-D24A-4400-AED2-980444D077BD}" srcOrd="1" destOrd="6" presId="urn:microsoft.com/office/officeart/2005/8/layout/cycle4#1"/>
    <dgm:cxn modelId="{C45A95D5-0D7A-479A-8E72-11388B8F86BB}" type="presOf" srcId="{39D6FF27-BC7C-44D9-BFAA-61D95099116C}" destId="{240A824C-25EF-448C-947B-C1BCD6CC7318}" srcOrd="1" destOrd="0" presId="urn:microsoft.com/office/officeart/2005/8/layout/cycle4#1"/>
    <dgm:cxn modelId="{47EA7F63-2005-4D52-9BB9-7A749CEEAAC3}" type="presOf" srcId="{D58147CA-649C-485C-926E-7D21439E4DFD}" destId="{77BAA3DD-98E3-44EE-8735-84451394A3B8}" srcOrd="0" destOrd="3" presId="urn:microsoft.com/office/officeart/2005/8/layout/cycle4#1"/>
    <dgm:cxn modelId="{A5648F5A-52CD-41FC-B55D-34B81AC07AF8}" type="presOf" srcId="{E2D0296D-A92A-4C0B-BCCE-5C2BC43D5F01}" destId="{404AD7E3-D24A-4400-AED2-980444D077BD}" srcOrd="1" destOrd="2" presId="urn:microsoft.com/office/officeart/2005/8/layout/cycle4#1"/>
    <dgm:cxn modelId="{AD46423E-6D2C-4E83-BD2F-8FF54393A764}" type="presOf" srcId="{8260DCA2-6F75-4C85-84A5-E7452F1BC0C8}" destId="{240A824C-25EF-448C-947B-C1BCD6CC7318}" srcOrd="1" destOrd="4" presId="urn:microsoft.com/office/officeart/2005/8/layout/cycle4#1"/>
    <dgm:cxn modelId="{A8D1A5FE-E6A7-4834-8226-025DD2686DC5}" type="presOf" srcId="{0E36059C-BD57-4B24-80FB-725651F9DC36}" destId="{77BAA3DD-98E3-44EE-8735-84451394A3B8}" srcOrd="0" destOrd="4" presId="urn:microsoft.com/office/officeart/2005/8/layout/cycle4#1"/>
    <dgm:cxn modelId="{BD073B83-003A-4B0D-8FB7-E47F7A045E23}" type="presOf" srcId="{5CFD6761-3087-4C46-8DE0-7E9A9B8D0EDB}" destId="{240A824C-25EF-448C-947B-C1BCD6CC7318}" srcOrd="1" destOrd="5" presId="urn:microsoft.com/office/officeart/2005/8/layout/cycle4#1"/>
    <dgm:cxn modelId="{64B8015F-735B-494F-B440-B689C994D654}" srcId="{B45F202A-A5B3-4580-9213-473FDA46C130}" destId="{8260DCA2-6F75-4C85-84A5-E7452F1BC0C8}" srcOrd="4" destOrd="0" parTransId="{DE821F2D-046E-4558-945F-849CDDA4E81F}" sibTransId="{68ED79B3-CC43-43A1-BC91-595C8FB094E9}"/>
    <dgm:cxn modelId="{1DD7F1A3-8DB1-4127-A1F2-B4CFDAD05F41}" type="presOf" srcId="{0E78FDE7-A5F2-4110-9830-4861FBE42487}" destId="{9F90335D-5DFF-40FF-8334-1366E6AB510A}" srcOrd="0" destOrd="7" presId="urn:microsoft.com/office/officeart/2005/8/layout/cycle4#1"/>
    <dgm:cxn modelId="{423D926F-11BB-416F-A7F8-76DC4570118F}" type="presOf" srcId="{2B1AC619-BD7C-4969-8B11-C36553EA73C6}" destId="{4092D57E-2B97-4E1D-A9AD-E368A70C1CFF}" srcOrd="0" destOrd="0" presId="urn:microsoft.com/office/officeart/2005/8/layout/cycle4#1"/>
    <dgm:cxn modelId="{7DC53553-1A4C-4BD6-91CD-D1117CD28C5D}" type="presOf" srcId="{5A8F5F4B-6988-485D-ADDA-104358C169EF}" destId="{13CE46E6-13E1-466B-9F59-C96FC7BF4671}" srcOrd="1" destOrd="3" presId="urn:microsoft.com/office/officeart/2005/8/layout/cycle4#1"/>
    <dgm:cxn modelId="{1533DF8A-4411-4946-A766-AF0F1BE404DB}" type="presOf" srcId="{2DEC952D-5F69-4B3B-8804-9FD0568DE438}" destId="{77BAA3DD-98E3-44EE-8735-84451394A3B8}" srcOrd="0" destOrd="7" presId="urn:microsoft.com/office/officeart/2005/8/layout/cycle4#1"/>
    <dgm:cxn modelId="{F32B8DC7-C685-4523-B492-4B78B1F398A9}" type="presOf" srcId="{78F2DD5A-BC7A-46F1-8F0E-60009268BA95}" destId="{240A824C-25EF-448C-947B-C1BCD6CC7318}" srcOrd="1" destOrd="1" presId="urn:microsoft.com/office/officeart/2005/8/layout/cycle4#1"/>
    <dgm:cxn modelId="{8AE8E728-AA76-44B0-B627-BB75A160F2F6}" srcId="{616EDBA8-8948-4298-ACD0-147EFFD9EF1A}" destId="{28CA94B3-ABE0-4AF4-9AE8-1D5D07662BCC}" srcOrd="3" destOrd="0" parTransId="{CD49A10C-A872-4285-93EA-5F92746F0B90}" sibTransId="{C7F430B9-784D-4958-82B5-0B1F9E403D55}"/>
    <dgm:cxn modelId="{B09D4D4F-1BFF-4729-9522-B89117F965B6}" type="presOf" srcId="{1C15DABF-4699-44F0-811F-8117333A6A55}" destId="{77BAA3DD-98E3-44EE-8735-84451394A3B8}" srcOrd="0" destOrd="0" presId="urn:microsoft.com/office/officeart/2005/8/layout/cycle4#1"/>
    <dgm:cxn modelId="{D5450497-8461-4568-8B01-C9E2A16257BB}" type="presOf" srcId="{1CAA8E2A-B2E6-47D3-B966-0C266BDA430A}" destId="{404AD7E3-D24A-4400-AED2-980444D077BD}" srcOrd="1" destOrd="4" presId="urn:microsoft.com/office/officeart/2005/8/layout/cycle4#1"/>
    <dgm:cxn modelId="{EDCA68C8-3E90-4636-A5D3-9C2E104E7992}" srcId="{B45F202A-A5B3-4580-9213-473FDA46C130}" destId="{369917DF-E6C4-4128-A1EC-CA4191DC8200}" srcOrd="6" destOrd="0" parTransId="{3F99882B-23B5-425E-8739-764E94EE303F}" sibTransId="{A447CD0B-A488-4B36-B544-2E96E9DB62F9}"/>
    <dgm:cxn modelId="{743CCDBE-3CB6-43E5-8EE5-FD8C58A13B84}" type="presOf" srcId="{5A8F5F4B-6988-485D-ADDA-104358C169EF}" destId="{4092D57E-2B97-4E1D-A9AD-E368A70C1CFF}" srcOrd="0" destOrd="3" presId="urn:microsoft.com/office/officeart/2005/8/layout/cycle4#1"/>
    <dgm:cxn modelId="{933E8A6B-8745-4063-86CB-7A0E07664A1C}" type="presOf" srcId="{E2D0296D-A92A-4C0B-BCCE-5C2BC43D5F01}" destId="{9F90335D-5DFF-40FF-8334-1366E6AB510A}" srcOrd="0" destOrd="2" presId="urn:microsoft.com/office/officeart/2005/8/layout/cycle4#1"/>
    <dgm:cxn modelId="{88EC1D4B-042F-409A-B388-B97CC304E098}" srcId="{CF1E0BDD-27FD-4F31-A493-997826E44D3C}" destId="{CA3703C0-0146-402A-BE89-F0089CA52615}" srcOrd="8" destOrd="0" parTransId="{387DC18A-39B0-4B93-9408-A3E988724C4F}" sibTransId="{DC7702E4-7DB0-43AA-AD3B-A78EAE4B705E}"/>
    <dgm:cxn modelId="{8EB9966A-66EF-46B1-91E9-3398075B7FB9}" srcId="{80A7118C-ABEC-44E4-8CCB-1E2FFF42066A}" destId="{5A8F5F4B-6988-485D-ADDA-104358C169EF}" srcOrd="3" destOrd="0" parTransId="{991E5DA1-8EF8-4E3C-957D-518235CE0CC0}" sibTransId="{7289ABD0-B35C-4328-B7B6-0AF1492126BF}"/>
    <dgm:cxn modelId="{63B233D9-C77E-4912-BDC8-014BBA65C785}" srcId="{B45F202A-A5B3-4580-9213-473FDA46C130}" destId="{BA17DEB2-9870-4F66-BA57-675A280A4A6E}" srcOrd="7" destOrd="0" parTransId="{1DC0FFF7-7492-4C91-8308-624661BF4C08}" sibTransId="{F0D37A96-FD2C-4851-B762-E85B4A5DDE7F}"/>
    <dgm:cxn modelId="{4FCCEAFC-24E2-448C-B5F6-7477702A1741}" type="presOf" srcId="{086E2814-3188-4E1D-9964-CB55FCE151A5}" destId="{240A824C-25EF-448C-947B-C1BCD6CC7318}" srcOrd="1" destOrd="2" presId="urn:microsoft.com/office/officeart/2005/8/layout/cycle4#1"/>
    <dgm:cxn modelId="{E21209AE-D4AF-4510-B427-B561F642887B}" srcId="{CF1E0BDD-27FD-4F31-A493-997826E44D3C}" destId="{290E3B94-6D84-42EF-B309-BDCC36D0DEBB}" srcOrd="3" destOrd="0" parTransId="{6CC72F89-C507-4851-8003-FBFA3595EB92}" sibTransId="{2682A8D1-5C9D-4C35-AE2A-297BD2ECBC45}"/>
    <dgm:cxn modelId="{4E37CA31-61F4-44C1-9980-18B5D88A9BAA}" srcId="{CF1E0BDD-27FD-4F31-A493-997826E44D3C}" destId="{1CAA8E2A-B2E6-47D3-B966-0C266BDA430A}" srcOrd="4" destOrd="0" parTransId="{0E5F8E3F-7E31-4B04-8D48-9DB5E00B8CE0}" sibTransId="{9DB2F218-0A0A-4AA9-954D-29114B5CC349}"/>
    <dgm:cxn modelId="{3E3BFCEB-02CE-4AAE-8730-DA7F8D8AA68E}" type="presParOf" srcId="{24BD7065-4A55-42DD-85C0-FA6D4E0D67A9}" destId="{35204093-ED58-4764-9EF8-64A80DD1A78F}" srcOrd="0" destOrd="0" presId="urn:microsoft.com/office/officeart/2005/8/layout/cycle4#1"/>
    <dgm:cxn modelId="{6D171450-B6EB-4196-B8E2-240B676835E4}" type="presParOf" srcId="{35204093-ED58-4764-9EF8-64A80DD1A78F}" destId="{89C3EEAD-969F-4426-9A56-24F859D863CF}" srcOrd="0" destOrd="0" presId="urn:microsoft.com/office/officeart/2005/8/layout/cycle4#1"/>
    <dgm:cxn modelId="{1BCEA5C6-02C2-4D2E-9A68-72D1BB91EFB0}" type="presParOf" srcId="{89C3EEAD-969F-4426-9A56-24F859D863CF}" destId="{99B64C24-011E-435E-BF3E-B6794169DE16}" srcOrd="0" destOrd="0" presId="urn:microsoft.com/office/officeart/2005/8/layout/cycle4#1"/>
    <dgm:cxn modelId="{CB630DB5-3E94-4AE7-976F-BAC612DD7F6E}" type="presParOf" srcId="{89C3EEAD-969F-4426-9A56-24F859D863CF}" destId="{240A824C-25EF-448C-947B-C1BCD6CC7318}" srcOrd="1" destOrd="0" presId="urn:microsoft.com/office/officeart/2005/8/layout/cycle4#1"/>
    <dgm:cxn modelId="{A874ED58-6CB4-4CB5-8EEA-89BC44BBDBCE}" type="presParOf" srcId="{35204093-ED58-4764-9EF8-64A80DD1A78F}" destId="{62D8F05B-FCC2-4659-9F72-8457D7FAE496}" srcOrd="1" destOrd="0" presId="urn:microsoft.com/office/officeart/2005/8/layout/cycle4#1"/>
    <dgm:cxn modelId="{580798CE-01D9-48C6-98B0-90E6FEDB3169}" type="presParOf" srcId="{62D8F05B-FCC2-4659-9F72-8457D7FAE496}" destId="{9F90335D-5DFF-40FF-8334-1366E6AB510A}" srcOrd="0" destOrd="0" presId="urn:microsoft.com/office/officeart/2005/8/layout/cycle4#1"/>
    <dgm:cxn modelId="{98F51C0F-4728-4D87-8235-135F54741FD5}" type="presParOf" srcId="{62D8F05B-FCC2-4659-9F72-8457D7FAE496}" destId="{404AD7E3-D24A-4400-AED2-980444D077BD}" srcOrd="1" destOrd="0" presId="urn:microsoft.com/office/officeart/2005/8/layout/cycle4#1"/>
    <dgm:cxn modelId="{F260C506-E38A-42E0-B62A-D610E38A77C3}" type="presParOf" srcId="{35204093-ED58-4764-9EF8-64A80DD1A78F}" destId="{AFB02CEA-1989-4D6A-97FC-B73BFBFD241E}" srcOrd="2" destOrd="0" presId="urn:microsoft.com/office/officeart/2005/8/layout/cycle4#1"/>
    <dgm:cxn modelId="{B7CA6D40-6EDD-4170-A8CE-761DDFC70930}" type="presParOf" srcId="{AFB02CEA-1989-4D6A-97FC-B73BFBFD241E}" destId="{4092D57E-2B97-4E1D-A9AD-E368A70C1CFF}" srcOrd="0" destOrd="0" presId="urn:microsoft.com/office/officeart/2005/8/layout/cycle4#1"/>
    <dgm:cxn modelId="{5F721092-81EA-49A6-90AC-02C45B68C8B5}" type="presParOf" srcId="{AFB02CEA-1989-4D6A-97FC-B73BFBFD241E}" destId="{13CE46E6-13E1-466B-9F59-C96FC7BF4671}" srcOrd="1" destOrd="0" presId="urn:microsoft.com/office/officeart/2005/8/layout/cycle4#1"/>
    <dgm:cxn modelId="{5191E89A-D7D3-4D4E-906B-076FC2C766A6}" type="presParOf" srcId="{35204093-ED58-4764-9EF8-64A80DD1A78F}" destId="{BA73ADE7-9D43-43AF-A4E9-91368D6B582E}" srcOrd="3" destOrd="0" presId="urn:microsoft.com/office/officeart/2005/8/layout/cycle4#1"/>
    <dgm:cxn modelId="{177BCECF-8493-434A-B133-E26F3B075461}" type="presParOf" srcId="{BA73ADE7-9D43-43AF-A4E9-91368D6B582E}" destId="{77BAA3DD-98E3-44EE-8735-84451394A3B8}" srcOrd="0" destOrd="0" presId="urn:microsoft.com/office/officeart/2005/8/layout/cycle4#1"/>
    <dgm:cxn modelId="{FE851CAF-3F0F-4D92-B465-6A6380556AF6}" type="presParOf" srcId="{BA73ADE7-9D43-43AF-A4E9-91368D6B582E}" destId="{8E3F604F-5066-4916-99BE-223B5D243BF3}" srcOrd="1" destOrd="0" presId="urn:microsoft.com/office/officeart/2005/8/layout/cycle4#1"/>
    <dgm:cxn modelId="{FFDCA801-F8E9-499B-8ABB-DB1556F4A60F}" type="presParOf" srcId="{35204093-ED58-4764-9EF8-64A80DD1A78F}" destId="{9B8C7371-A7A7-4207-A768-E7625D968A78}" srcOrd="4" destOrd="0" presId="urn:microsoft.com/office/officeart/2005/8/layout/cycle4#1"/>
    <dgm:cxn modelId="{5102D10A-5A71-4764-BE48-D38D2772DEC7}" type="presParOf" srcId="{24BD7065-4A55-42DD-85C0-FA6D4E0D67A9}" destId="{96ED5D97-7224-4819-B2E8-A7C44AC117EA}" srcOrd="1" destOrd="0" presId="urn:microsoft.com/office/officeart/2005/8/layout/cycle4#1"/>
    <dgm:cxn modelId="{D7E964CF-61F1-46C4-A92E-BF7D8B681A94}" type="presParOf" srcId="{96ED5D97-7224-4819-B2E8-A7C44AC117EA}" destId="{B7A2042A-851E-4593-BDCA-D5F72917258E}" srcOrd="0" destOrd="0" presId="urn:microsoft.com/office/officeart/2005/8/layout/cycle4#1"/>
    <dgm:cxn modelId="{2DE1BB6A-C363-411E-83F3-53806A65F998}" type="presParOf" srcId="{96ED5D97-7224-4819-B2E8-A7C44AC117EA}" destId="{DE0044BE-5AEC-4663-B5CF-CA9DF4E57CA5}" srcOrd="1" destOrd="0" presId="urn:microsoft.com/office/officeart/2005/8/layout/cycle4#1"/>
    <dgm:cxn modelId="{A4FCCDA6-5760-4337-BA0B-C1798F20A5F0}" type="presParOf" srcId="{96ED5D97-7224-4819-B2E8-A7C44AC117EA}" destId="{176C1377-9A9B-40AF-9127-C64F3E9B3438}" srcOrd="2" destOrd="0" presId="urn:microsoft.com/office/officeart/2005/8/layout/cycle4#1"/>
    <dgm:cxn modelId="{EDDB3B41-4CD7-4F71-AEBA-F26561E1119C}" type="presParOf" srcId="{96ED5D97-7224-4819-B2E8-A7C44AC117EA}" destId="{4183085C-8EA5-4A2B-8CC2-6D5BB1ECFCCC}" srcOrd="3" destOrd="0" presId="urn:microsoft.com/office/officeart/2005/8/layout/cycle4#1"/>
    <dgm:cxn modelId="{1CC60086-BDD3-44CE-A9A0-A0D46E5A54F9}" type="presParOf" srcId="{96ED5D97-7224-4819-B2E8-A7C44AC117EA}" destId="{B99BA87E-088A-47D0-80B1-54A8DD283454}" srcOrd="4" destOrd="0" presId="urn:microsoft.com/office/officeart/2005/8/layout/cycle4#1"/>
    <dgm:cxn modelId="{8944F3F7-1699-4A37-8C15-FC8CA4058D40}" type="presParOf" srcId="{24BD7065-4A55-42DD-85C0-FA6D4E0D67A9}" destId="{CD02E718-FAB6-46B6-BB7A-104FE0CC993D}" srcOrd="2" destOrd="0" presId="urn:microsoft.com/office/officeart/2005/8/layout/cycle4#1"/>
    <dgm:cxn modelId="{EB7FE14E-6388-45EA-A5B3-20ED8E38B285}" type="presParOf" srcId="{24BD7065-4A55-42DD-85C0-FA6D4E0D67A9}" destId="{56132839-224B-4063-867E-D0708FC7CAE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C357E-545D-44CE-990D-0E4FE3CF759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479C-46EA-43CF-AC16-11083D449F1C}">
      <dgm:prSet phldrT="[Текст]" custT="1"/>
      <dgm:spPr/>
      <dgm:t>
        <a:bodyPr/>
        <a:lstStyle/>
        <a:p>
          <a:r>
            <a:rPr lang="ru-RU" sz="2000" b="1" dirty="0" smtClean="0"/>
            <a:t>Управление образования администрации МО Тихорецкий район </a:t>
          </a:r>
          <a:endParaRPr lang="ru-RU" sz="2000" b="1" dirty="0"/>
        </a:p>
      </dgm:t>
    </dgm:pt>
    <dgm:pt modelId="{79D6E38E-E79A-4DCB-BE6C-6CE5D5C41803}" type="parTrans" cxnId="{255019CD-0297-425A-A367-0F9E6328416C}">
      <dgm:prSet/>
      <dgm:spPr/>
      <dgm:t>
        <a:bodyPr/>
        <a:lstStyle/>
        <a:p>
          <a:endParaRPr lang="ru-RU"/>
        </a:p>
      </dgm:t>
    </dgm:pt>
    <dgm:pt modelId="{0D7C46B9-67A5-4E40-A2DC-1D285592DEEB}" type="sibTrans" cxnId="{255019CD-0297-425A-A367-0F9E6328416C}">
      <dgm:prSet/>
      <dgm:spPr/>
      <dgm:t>
        <a:bodyPr/>
        <a:lstStyle/>
        <a:p>
          <a:r>
            <a:rPr lang="ru-RU" dirty="0" smtClean="0"/>
            <a:t>Отдел развития образования, Косова М.А.</a:t>
          </a:r>
          <a:endParaRPr lang="ru-RU" dirty="0"/>
        </a:p>
      </dgm:t>
    </dgm:pt>
    <dgm:pt modelId="{4CCF8EE3-3C32-4384-B3B1-9C5B9A9945E6}" type="asst">
      <dgm:prSet phldrT="[Текст]" custT="1"/>
      <dgm:spPr/>
      <dgm:t>
        <a:bodyPr/>
        <a:lstStyle/>
        <a:p>
          <a:r>
            <a:rPr lang="ru-RU" sz="2400" dirty="0" smtClean="0"/>
            <a:t>МКУ СО «Центр развития образования</a:t>
          </a:r>
        </a:p>
        <a:p>
          <a:r>
            <a:rPr lang="ru-RU" sz="2400" dirty="0" smtClean="0"/>
            <a:t> МО Тихорецкий район</a:t>
          </a:r>
          <a:endParaRPr lang="ru-RU" sz="2400" dirty="0"/>
        </a:p>
      </dgm:t>
    </dgm:pt>
    <dgm:pt modelId="{64B15598-D5A9-46D9-93DF-B32F47314D3B}" type="parTrans" cxnId="{D5D0BD28-DE1A-4EE4-9FDB-751908F565CB}">
      <dgm:prSet/>
      <dgm:spPr/>
      <dgm:t>
        <a:bodyPr/>
        <a:lstStyle/>
        <a:p>
          <a:endParaRPr lang="ru-RU"/>
        </a:p>
      </dgm:t>
    </dgm:pt>
    <dgm:pt modelId="{1CCB4A75-11E8-452E-842D-C9F4D09F3369}" type="sibTrans" cxnId="{D5D0BD28-DE1A-4EE4-9FDB-751908F565CB}">
      <dgm:prSet/>
      <dgm:spPr/>
      <dgm:t>
        <a:bodyPr/>
        <a:lstStyle/>
        <a:p>
          <a:r>
            <a:rPr lang="ru-RU" dirty="0" smtClean="0"/>
            <a:t>Директор, Полякова Н.С.</a:t>
          </a:r>
          <a:endParaRPr lang="ru-RU" dirty="0"/>
        </a:p>
      </dgm:t>
    </dgm:pt>
    <dgm:pt modelId="{A65468DA-AD5E-440A-AE70-515F68B2F74D}">
      <dgm:prSet phldrT="[Текст]"/>
      <dgm:spPr/>
      <dgm:t>
        <a:bodyPr/>
        <a:lstStyle/>
        <a:p>
          <a:r>
            <a:rPr lang="ru-RU" dirty="0" smtClean="0"/>
            <a:t>Методисты, ответственные за проведение ВОШ</a:t>
          </a:r>
        </a:p>
        <a:p>
          <a:endParaRPr lang="ru-RU" dirty="0"/>
        </a:p>
      </dgm:t>
    </dgm:pt>
    <dgm:pt modelId="{7B42DADF-705C-4D10-B55B-29094E95EB37}" type="parTrans" cxnId="{C614A8D8-E873-476B-BD80-9FDC9432D4F1}">
      <dgm:prSet/>
      <dgm:spPr/>
      <dgm:t>
        <a:bodyPr/>
        <a:lstStyle/>
        <a:p>
          <a:endParaRPr lang="ru-RU"/>
        </a:p>
      </dgm:t>
    </dgm:pt>
    <dgm:pt modelId="{2DA21286-5095-466A-8754-518BE5122245}" type="sibTrans" cxnId="{C614A8D8-E873-476B-BD80-9FDC9432D4F1}">
      <dgm:prSet/>
      <dgm:spPr/>
      <dgm:t>
        <a:bodyPr/>
        <a:lstStyle/>
        <a:p>
          <a:r>
            <a:rPr lang="ru-RU" dirty="0" err="1" smtClean="0"/>
            <a:t>Зарудняя</a:t>
          </a:r>
          <a:r>
            <a:rPr lang="ru-RU" dirty="0" smtClean="0"/>
            <a:t> И.С., Веретенникова О.С., Денисова О.П.</a:t>
          </a:r>
          <a:endParaRPr lang="ru-RU" dirty="0"/>
        </a:p>
      </dgm:t>
    </dgm:pt>
    <dgm:pt modelId="{C60C9B63-F630-4D0E-9AC1-2D402585EBEE}">
      <dgm:prSet phldrT="[Текст]" custT="1"/>
      <dgm:spPr/>
      <dgm:t>
        <a:bodyPr/>
        <a:lstStyle/>
        <a:p>
          <a:r>
            <a:rPr lang="ru-RU" sz="1800" dirty="0" smtClean="0"/>
            <a:t>Методисты, ответственные за проведение конкурсов творческой направленности, спортивных мероприятий</a:t>
          </a:r>
          <a:endParaRPr lang="ru-RU" sz="1600" dirty="0"/>
        </a:p>
      </dgm:t>
    </dgm:pt>
    <dgm:pt modelId="{902CA52B-CC83-40B4-852B-C340621C7253}" type="parTrans" cxnId="{58B1B4A8-E0E5-45BC-8DDF-4533EAADB022}">
      <dgm:prSet/>
      <dgm:spPr/>
      <dgm:t>
        <a:bodyPr/>
        <a:lstStyle/>
        <a:p>
          <a:endParaRPr lang="ru-RU"/>
        </a:p>
      </dgm:t>
    </dgm:pt>
    <dgm:pt modelId="{6E0D70E1-14DB-4581-BF12-D182F930475A}" type="sibTrans" cxnId="{58B1B4A8-E0E5-45BC-8DDF-4533EAADB022}">
      <dgm:prSet/>
      <dgm:spPr/>
      <dgm:t>
        <a:bodyPr/>
        <a:lstStyle/>
        <a:p>
          <a:r>
            <a:rPr lang="ru-RU" dirty="0" err="1" smtClean="0"/>
            <a:t>Зарудняя</a:t>
          </a:r>
          <a:r>
            <a:rPr lang="ru-RU" dirty="0" smtClean="0"/>
            <a:t> И.С., Веретенникова О.С., Денисова О.П.</a:t>
          </a:r>
          <a:endParaRPr lang="ru-RU" dirty="0"/>
        </a:p>
      </dgm:t>
    </dgm:pt>
    <dgm:pt modelId="{6D7C4AA7-DE04-47F1-845C-A3C5F9519703}">
      <dgm:prSet phldrT="[Текст]"/>
      <dgm:spPr/>
      <dgm:t>
        <a:bodyPr/>
        <a:lstStyle/>
        <a:p>
          <a:r>
            <a:rPr lang="ru-RU" dirty="0" smtClean="0"/>
            <a:t>Методист, ответственный за ОПК, ОВИО, НПК</a:t>
          </a:r>
          <a:endParaRPr lang="ru-RU" dirty="0"/>
        </a:p>
      </dgm:t>
    </dgm:pt>
    <dgm:pt modelId="{F3D30DA7-71E4-431B-92EA-9CED52FF502B}" type="parTrans" cxnId="{340A6262-E142-40A4-97F9-5E03C606F10E}">
      <dgm:prSet/>
      <dgm:spPr/>
      <dgm:t>
        <a:bodyPr/>
        <a:lstStyle/>
        <a:p>
          <a:endParaRPr lang="ru-RU"/>
        </a:p>
      </dgm:t>
    </dgm:pt>
    <dgm:pt modelId="{860606EF-3EA6-4454-82C9-27BC89A23C84}" type="sibTrans" cxnId="{340A6262-E142-40A4-97F9-5E03C606F10E}">
      <dgm:prSet custT="1"/>
      <dgm:spPr/>
      <dgm:t>
        <a:bodyPr/>
        <a:lstStyle/>
        <a:p>
          <a:r>
            <a:rPr lang="ru-RU" sz="1600" dirty="0" err="1" smtClean="0"/>
            <a:t>Багаева</a:t>
          </a:r>
          <a:r>
            <a:rPr lang="ru-RU" sz="1600" dirty="0" smtClean="0"/>
            <a:t> Л.Д.</a:t>
          </a:r>
          <a:endParaRPr lang="ru-RU" sz="1600" dirty="0"/>
        </a:p>
      </dgm:t>
    </dgm:pt>
    <dgm:pt modelId="{5B96E6DB-1AC2-40E2-8CAD-98C5AA9CE6BE}" type="pres">
      <dgm:prSet presAssocID="{F97C357E-545D-44CE-990D-0E4FE3CF75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224300-2229-4F04-8577-271008DBA712}" type="pres">
      <dgm:prSet presAssocID="{EA58479C-46EA-43CF-AC16-11083D449F1C}" presName="hierRoot1" presStyleCnt="0">
        <dgm:presLayoutVars>
          <dgm:hierBranch val="init"/>
        </dgm:presLayoutVars>
      </dgm:prSet>
      <dgm:spPr/>
    </dgm:pt>
    <dgm:pt modelId="{E19FEEA7-3272-463A-A59D-BDA4F500F4FE}" type="pres">
      <dgm:prSet presAssocID="{EA58479C-46EA-43CF-AC16-11083D449F1C}" presName="rootComposite1" presStyleCnt="0"/>
      <dgm:spPr/>
    </dgm:pt>
    <dgm:pt modelId="{BBB66A78-F21E-4EF7-A190-C12B94AD8638}" type="pres">
      <dgm:prSet presAssocID="{EA58479C-46EA-43CF-AC16-11083D449F1C}" presName="rootText1" presStyleLbl="node0" presStyleIdx="0" presStyleCnt="1" custScaleX="364966" custLinFactNeighborX="1227" custLinFactNeighborY="-29626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AA19DF3-25D9-4023-BFBD-3934A7040B44}" type="pres">
      <dgm:prSet presAssocID="{EA58479C-46EA-43CF-AC16-11083D449F1C}" presName="titleText1" presStyleLbl="fgAcc0" presStyleIdx="0" presStyleCnt="1" custScaleX="156334" custLinFactX="7347" custLinFactNeighborX="100000" custLinFactNeighborY="-704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9DD4B5C-C6FA-4CB5-9142-28ECF2DFFA4B}" type="pres">
      <dgm:prSet presAssocID="{EA58479C-46EA-43CF-AC16-11083D449F1C}" presName="rootConnector1" presStyleLbl="node1" presStyleIdx="0" presStyleCnt="3"/>
      <dgm:spPr/>
      <dgm:t>
        <a:bodyPr/>
        <a:lstStyle/>
        <a:p>
          <a:endParaRPr lang="ru-RU"/>
        </a:p>
      </dgm:t>
    </dgm:pt>
    <dgm:pt modelId="{6E3F63A0-6DB7-4709-889C-94F77BEA8B80}" type="pres">
      <dgm:prSet presAssocID="{EA58479C-46EA-43CF-AC16-11083D449F1C}" presName="hierChild2" presStyleCnt="0"/>
      <dgm:spPr/>
    </dgm:pt>
    <dgm:pt modelId="{5CDA1303-06DD-469B-B4B6-568AB35A78A5}" type="pres">
      <dgm:prSet presAssocID="{7B42DADF-705C-4D10-B55B-29094E95EB3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6CD5687-2D3F-42E4-A5EA-08DA19F50EA6}" type="pres">
      <dgm:prSet presAssocID="{A65468DA-AD5E-440A-AE70-515F68B2F74D}" presName="hierRoot2" presStyleCnt="0">
        <dgm:presLayoutVars>
          <dgm:hierBranch val="init"/>
        </dgm:presLayoutVars>
      </dgm:prSet>
      <dgm:spPr/>
    </dgm:pt>
    <dgm:pt modelId="{186742E8-D50B-43BE-8F70-C94C266DCB49}" type="pres">
      <dgm:prSet presAssocID="{A65468DA-AD5E-440A-AE70-515F68B2F74D}" presName="rootComposite" presStyleCnt="0"/>
      <dgm:spPr/>
    </dgm:pt>
    <dgm:pt modelId="{795B7C9E-8CED-45C6-9A85-FC4A906D8495}" type="pres">
      <dgm:prSet presAssocID="{A65468DA-AD5E-440A-AE70-515F68B2F74D}" presName="rootText" presStyleLbl="node1" presStyleIdx="0" presStyleCnt="3" custScaleX="125916" custScaleY="157215" custLinFactNeighborX="-48216" custLinFactNeighborY="-2159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80C4C3-5BE2-40DD-9D6A-BF22A6127264}" type="pres">
      <dgm:prSet presAssocID="{A65468DA-AD5E-440A-AE70-515F68B2F74D}" presName="titleText2" presStyleLbl="fgAcc1" presStyleIdx="0" presStyleCnt="3" custScaleX="130161" custLinFactNeighborX="-57109" custLinFactNeighborY="-190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3BF443B-EB16-4F69-9ED5-2EA5CA847639}" type="pres">
      <dgm:prSet presAssocID="{A65468DA-AD5E-440A-AE70-515F68B2F74D}" presName="rootConnector" presStyleLbl="node2" presStyleIdx="0" presStyleCnt="0"/>
      <dgm:spPr/>
      <dgm:t>
        <a:bodyPr/>
        <a:lstStyle/>
        <a:p>
          <a:endParaRPr lang="ru-RU"/>
        </a:p>
      </dgm:t>
    </dgm:pt>
    <dgm:pt modelId="{B5555F93-B267-49F4-B365-F29EE1486B5F}" type="pres">
      <dgm:prSet presAssocID="{A65468DA-AD5E-440A-AE70-515F68B2F74D}" presName="hierChild4" presStyleCnt="0"/>
      <dgm:spPr/>
    </dgm:pt>
    <dgm:pt modelId="{7E97E318-9AEF-4A99-9354-7F4C8584BDBE}" type="pres">
      <dgm:prSet presAssocID="{A65468DA-AD5E-440A-AE70-515F68B2F74D}" presName="hierChild5" presStyleCnt="0"/>
      <dgm:spPr/>
    </dgm:pt>
    <dgm:pt modelId="{912F10FC-6400-416D-AF31-AD94B2D685C5}" type="pres">
      <dgm:prSet presAssocID="{902CA52B-CC83-40B4-852B-C340621C725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9385DFF-C1EE-498B-B7F6-C9D2FA84ADAD}" type="pres">
      <dgm:prSet presAssocID="{C60C9B63-F630-4D0E-9AC1-2D402585EBEE}" presName="hierRoot2" presStyleCnt="0">
        <dgm:presLayoutVars>
          <dgm:hierBranch val="init"/>
        </dgm:presLayoutVars>
      </dgm:prSet>
      <dgm:spPr/>
    </dgm:pt>
    <dgm:pt modelId="{8D21735E-C656-48AA-A07E-EC683BB303D7}" type="pres">
      <dgm:prSet presAssocID="{C60C9B63-F630-4D0E-9AC1-2D402585EBEE}" presName="rootComposite" presStyleCnt="0"/>
      <dgm:spPr/>
    </dgm:pt>
    <dgm:pt modelId="{46D9B3FD-8700-41F0-8094-3E909706142F}" type="pres">
      <dgm:prSet presAssocID="{C60C9B63-F630-4D0E-9AC1-2D402585EBEE}" presName="rootText" presStyleLbl="node1" presStyleIdx="1" presStyleCnt="3" custScaleX="178976" custScaleY="164565" custLinFactNeighborX="-37967" custLinFactNeighborY="-2775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2B4C61-7461-408D-A391-ED55FA88E8C3}" type="pres">
      <dgm:prSet presAssocID="{C60C9B63-F630-4D0E-9AC1-2D402585EBEE}" presName="titleText2" presStyleLbl="fgAcc1" presStyleIdx="1" presStyleCnt="3" custScaleX="134429" custLinFactNeighborX="-33555" custLinFactNeighborY="-327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2B6D8CE-81A7-4305-AA01-8E173F9E693C}" type="pres">
      <dgm:prSet presAssocID="{C60C9B63-F630-4D0E-9AC1-2D402585EBEE}" presName="rootConnector" presStyleLbl="node2" presStyleIdx="0" presStyleCnt="0"/>
      <dgm:spPr/>
      <dgm:t>
        <a:bodyPr/>
        <a:lstStyle/>
        <a:p>
          <a:endParaRPr lang="ru-RU"/>
        </a:p>
      </dgm:t>
    </dgm:pt>
    <dgm:pt modelId="{7D0B5D1C-DC3A-4810-B640-FD6CA09978C8}" type="pres">
      <dgm:prSet presAssocID="{C60C9B63-F630-4D0E-9AC1-2D402585EBEE}" presName="hierChild4" presStyleCnt="0"/>
      <dgm:spPr/>
    </dgm:pt>
    <dgm:pt modelId="{C94D01CD-B00B-4EAA-A709-6412C2074563}" type="pres">
      <dgm:prSet presAssocID="{C60C9B63-F630-4D0E-9AC1-2D402585EBEE}" presName="hierChild5" presStyleCnt="0"/>
      <dgm:spPr/>
    </dgm:pt>
    <dgm:pt modelId="{F00500C7-828D-4418-B0D2-5D6E05EE8B79}" type="pres">
      <dgm:prSet presAssocID="{F3D30DA7-71E4-431B-92EA-9CED52FF502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1B18367-94CE-4809-AC84-EC1A9A5405AE}" type="pres">
      <dgm:prSet presAssocID="{6D7C4AA7-DE04-47F1-845C-A3C5F9519703}" presName="hierRoot2" presStyleCnt="0">
        <dgm:presLayoutVars>
          <dgm:hierBranch val="init"/>
        </dgm:presLayoutVars>
      </dgm:prSet>
      <dgm:spPr/>
    </dgm:pt>
    <dgm:pt modelId="{285A3EEB-A54C-43AC-B26A-8E7F04A6B8FB}" type="pres">
      <dgm:prSet presAssocID="{6D7C4AA7-DE04-47F1-845C-A3C5F9519703}" presName="rootComposite" presStyleCnt="0"/>
      <dgm:spPr/>
    </dgm:pt>
    <dgm:pt modelId="{2C9388ED-4168-48A8-A5C2-CEC1BE71FF46}" type="pres">
      <dgm:prSet presAssocID="{6D7C4AA7-DE04-47F1-845C-A3C5F9519703}" presName="rootText" presStyleLbl="node1" presStyleIdx="2" presStyleCnt="3" custScaleX="143707" custScaleY="159595" custLinFactNeighborX="-7371" custLinFactNeighborY="-28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7E679CA0-4AAF-47E3-95A4-AA0396B6C6CB}" type="pres">
      <dgm:prSet presAssocID="{6D7C4AA7-DE04-47F1-845C-A3C5F9519703}" presName="titleText2" presStyleLbl="fgAcc1" presStyleIdx="2" presStyleCnt="3" custLinFactNeighborX="477" custLinFactNeighborY="-355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6F5500E-5547-4032-AFB0-D7A1D42D19BC}" type="pres">
      <dgm:prSet presAssocID="{6D7C4AA7-DE04-47F1-845C-A3C5F9519703}" presName="rootConnector" presStyleLbl="node2" presStyleIdx="0" presStyleCnt="0"/>
      <dgm:spPr/>
      <dgm:t>
        <a:bodyPr/>
        <a:lstStyle/>
        <a:p>
          <a:endParaRPr lang="ru-RU"/>
        </a:p>
      </dgm:t>
    </dgm:pt>
    <dgm:pt modelId="{64480453-3186-4CD4-BDC3-5798ED2BF9EC}" type="pres">
      <dgm:prSet presAssocID="{6D7C4AA7-DE04-47F1-845C-A3C5F9519703}" presName="hierChild4" presStyleCnt="0"/>
      <dgm:spPr/>
    </dgm:pt>
    <dgm:pt modelId="{CAC4283A-7EB7-4E38-BD9B-35D4C8C1E64A}" type="pres">
      <dgm:prSet presAssocID="{6D7C4AA7-DE04-47F1-845C-A3C5F9519703}" presName="hierChild5" presStyleCnt="0"/>
      <dgm:spPr/>
    </dgm:pt>
    <dgm:pt modelId="{5C1C0683-D45B-47CB-9719-A39442CF7612}" type="pres">
      <dgm:prSet presAssocID="{EA58479C-46EA-43CF-AC16-11083D449F1C}" presName="hierChild3" presStyleCnt="0"/>
      <dgm:spPr/>
    </dgm:pt>
    <dgm:pt modelId="{9A40E21C-02CC-4050-879F-E8EC9F55D9B8}" type="pres">
      <dgm:prSet presAssocID="{64B15598-D5A9-46D9-93DF-B32F47314D3B}" presName="Name96" presStyleLbl="parChTrans1D2" presStyleIdx="3" presStyleCnt="4"/>
      <dgm:spPr/>
      <dgm:t>
        <a:bodyPr/>
        <a:lstStyle/>
        <a:p>
          <a:endParaRPr lang="ru-RU"/>
        </a:p>
      </dgm:t>
    </dgm:pt>
    <dgm:pt modelId="{FA455052-D407-42A6-B620-79C7DF8376D3}" type="pres">
      <dgm:prSet presAssocID="{4CCF8EE3-3C32-4384-B3B1-9C5B9A9945E6}" presName="hierRoot3" presStyleCnt="0">
        <dgm:presLayoutVars>
          <dgm:hierBranch val="init"/>
        </dgm:presLayoutVars>
      </dgm:prSet>
      <dgm:spPr/>
    </dgm:pt>
    <dgm:pt modelId="{BEB4256A-3E29-498A-8209-543C4A55B6A5}" type="pres">
      <dgm:prSet presAssocID="{4CCF8EE3-3C32-4384-B3B1-9C5B9A9945E6}" presName="rootComposite3" presStyleCnt="0"/>
      <dgm:spPr/>
    </dgm:pt>
    <dgm:pt modelId="{7BAC5646-801C-42D5-82C2-1635CD2C430A}" type="pres">
      <dgm:prSet presAssocID="{4CCF8EE3-3C32-4384-B3B1-9C5B9A9945E6}" presName="rootText3" presStyleLbl="asst1" presStyleIdx="0" presStyleCnt="1" custScaleX="276096" custScaleY="131301" custLinFactNeighborX="-11932" custLinFactNeighborY="-46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A4B26-2B47-4A8A-B1C3-A0E7A5419B15}" type="pres">
      <dgm:prSet presAssocID="{4CCF8EE3-3C32-4384-B3B1-9C5B9A9945E6}" presName="titleText3" presStyleLbl="fgAcc2" presStyleIdx="0" presStyleCnt="1" custScaleX="115903" custLinFactY="-24227" custLinFactNeighborX="72788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723478D-EA15-48E4-9E35-9C05D7D0756F}" type="pres">
      <dgm:prSet presAssocID="{4CCF8EE3-3C32-4384-B3B1-9C5B9A9945E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91F7C88-7206-4632-A215-43B8FE74FB35}" type="pres">
      <dgm:prSet presAssocID="{4CCF8EE3-3C32-4384-B3B1-9C5B9A9945E6}" presName="hierChild6" presStyleCnt="0"/>
      <dgm:spPr/>
    </dgm:pt>
    <dgm:pt modelId="{1C870968-A61C-42AD-80E3-DD1A1CE94CE2}" type="pres">
      <dgm:prSet presAssocID="{4CCF8EE3-3C32-4384-B3B1-9C5B9A9945E6}" presName="hierChild7" presStyleCnt="0"/>
      <dgm:spPr/>
    </dgm:pt>
  </dgm:ptLst>
  <dgm:cxnLst>
    <dgm:cxn modelId="{F3563F3F-C220-4866-851B-90B71CBE77A1}" type="presOf" srcId="{C60C9B63-F630-4D0E-9AC1-2D402585EBEE}" destId="{42B6D8CE-81A7-4305-AA01-8E173F9E693C}" srcOrd="1" destOrd="0" presId="urn:microsoft.com/office/officeart/2008/layout/NameandTitleOrganizationalChart"/>
    <dgm:cxn modelId="{6C97ECAC-0BF6-4172-8C62-B90666F46C34}" type="presOf" srcId="{6D7C4AA7-DE04-47F1-845C-A3C5F9519703}" destId="{E6F5500E-5547-4032-AFB0-D7A1D42D19BC}" srcOrd="1" destOrd="0" presId="urn:microsoft.com/office/officeart/2008/layout/NameandTitleOrganizationalChart"/>
    <dgm:cxn modelId="{C614A8D8-E873-476B-BD80-9FDC9432D4F1}" srcId="{EA58479C-46EA-43CF-AC16-11083D449F1C}" destId="{A65468DA-AD5E-440A-AE70-515F68B2F74D}" srcOrd="1" destOrd="0" parTransId="{7B42DADF-705C-4D10-B55B-29094E95EB37}" sibTransId="{2DA21286-5095-466A-8754-518BE5122245}"/>
    <dgm:cxn modelId="{D5D0BD28-DE1A-4EE4-9FDB-751908F565CB}" srcId="{EA58479C-46EA-43CF-AC16-11083D449F1C}" destId="{4CCF8EE3-3C32-4384-B3B1-9C5B9A9945E6}" srcOrd="0" destOrd="0" parTransId="{64B15598-D5A9-46D9-93DF-B32F47314D3B}" sibTransId="{1CCB4A75-11E8-452E-842D-C9F4D09F3369}"/>
    <dgm:cxn modelId="{B5204CA3-DCF5-4B93-8CEA-46FEED7C40D2}" type="presOf" srcId="{4CCF8EE3-3C32-4384-B3B1-9C5B9A9945E6}" destId="{7BAC5646-801C-42D5-82C2-1635CD2C430A}" srcOrd="0" destOrd="0" presId="urn:microsoft.com/office/officeart/2008/layout/NameandTitleOrganizationalChart"/>
    <dgm:cxn modelId="{E53DA699-E565-4C4C-AB1E-886C1A7DDAF7}" type="presOf" srcId="{860606EF-3EA6-4454-82C9-27BC89A23C84}" destId="{7E679CA0-4AAF-47E3-95A4-AA0396B6C6CB}" srcOrd="0" destOrd="0" presId="urn:microsoft.com/office/officeart/2008/layout/NameandTitleOrganizationalChart"/>
    <dgm:cxn modelId="{7DD5B59C-6C2A-4DC8-8042-DFAF0EC45431}" type="presOf" srcId="{64B15598-D5A9-46D9-93DF-B32F47314D3B}" destId="{9A40E21C-02CC-4050-879F-E8EC9F55D9B8}" srcOrd="0" destOrd="0" presId="urn:microsoft.com/office/officeart/2008/layout/NameandTitleOrganizationalChart"/>
    <dgm:cxn modelId="{58B1B4A8-E0E5-45BC-8DDF-4533EAADB022}" srcId="{EA58479C-46EA-43CF-AC16-11083D449F1C}" destId="{C60C9B63-F630-4D0E-9AC1-2D402585EBEE}" srcOrd="2" destOrd="0" parTransId="{902CA52B-CC83-40B4-852B-C340621C7253}" sibTransId="{6E0D70E1-14DB-4581-BF12-D182F930475A}"/>
    <dgm:cxn modelId="{4E651A09-BB6A-4D09-B44A-44BD5ABEBB53}" type="presOf" srcId="{4CCF8EE3-3C32-4384-B3B1-9C5B9A9945E6}" destId="{2723478D-EA15-48E4-9E35-9C05D7D0756F}" srcOrd="1" destOrd="0" presId="urn:microsoft.com/office/officeart/2008/layout/NameandTitleOrganizationalChart"/>
    <dgm:cxn modelId="{B317ACEA-387D-4AF7-A0EC-976C2DFE0841}" type="presOf" srcId="{EA58479C-46EA-43CF-AC16-11083D449F1C}" destId="{19DD4B5C-C6FA-4CB5-9142-28ECF2DFFA4B}" srcOrd="1" destOrd="0" presId="urn:microsoft.com/office/officeart/2008/layout/NameandTitleOrganizationalChart"/>
    <dgm:cxn modelId="{A3E57D78-9DCF-40B0-841A-718418B742B5}" type="presOf" srcId="{6E0D70E1-14DB-4581-BF12-D182F930475A}" destId="{142B4C61-7461-408D-A391-ED55FA88E8C3}" srcOrd="0" destOrd="0" presId="urn:microsoft.com/office/officeart/2008/layout/NameandTitleOrganizationalChart"/>
    <dgm:cxn modelId="{24026E3C-E2E7-4B83-A0D5-9724CE65E953}" type="presOf" srcId="{A65468DA-AD5E-440A-AE70-515F68B2F74D}" destId="{795B7C9E-8CED-45C6-9A85-FC4A906D8495}" srcOrd="0" destOrd="0" presId="urn:microsoft.com/office/officeart/2008/layout/NameandTitleOrganizationalChart"/>
    <dgm:cxn modelId="{73323439-F65B-4835-B8D2-E40DCB55920F}" type="presOf" srcId="{A65468DA-AD5E-440A-AE70-515F68B2F74D}" destId="{03BF443B-EB16-4F69-9ED5-2EA5CA847639}" srcOrd="1" destOrd="0" presId="urn:microsoft.com/office/officeart/2008/layout/NameandTitleOrganizationalChart"/>
    <dgm:cxn modelId="{423BF893-FF5A-4BFE-B8FA-3E0D723D7BB4}" type="presOf" srcId="{2DA21286-5095-466A-8754-518BE5122245}" destId="{5C80C4C3-5BE2-40DD-9D6A-BF22A6127264}" srcOrd="0" destOrd="0" presId="urn:microsoft.com/office/officeart/2008/layout/NameandTitleOrganizationalChart"/>
    <dgm:cxn modelId="{5F8B05D4-74D6-471D-91F0-640D8A084A09}" type="presOf" srcId="{902CA52B-CC83-40B4-852B-C340621C7253}" destId="{912F10FC-6400-416D-AF31-AD94B2D685C5}" srcOrd="0" destOrd="0" presId="urn:microsoft.com/office/officeart/2008/layout/NameandTitleOrganizationalChart"/>
    <dgm:cxn modelId="{340A6262-E142-40A4-97F9-5E03C606F10E}" srcId="{EA58479C-46EA-43CF-AC16-11083D449F1C}" destId="{6D7C4AA7-DE04-47F1-845C-A3C5F9519703}" srcOrd="3" destOrd="0" parTransId="{F3D30DA7-71E4-431B-92EA-9CED52FF502B}" sibTransId="{860606EF-3EA6-4454-82C9-27BC89A23C84}"/>
    <dgm:cxn modelId="{4027A0A9-1B48-4D50-AD3A-F1126CD7EC07}" type="presOf" srcId="{7B42DADF-705C-4D10-B55B-29094E95EB37}" destId="{5CDA1303-06DD-469B-B4B6-568AB35A78A5}" srcOrd="0" destOrd="0" presId="urn:microsoft.com/office/officeart/2008/layout/NameandTitleOrganizationalChart"/>
    <dgm:cxn modelId="{1A596F7D-C93A-45A5-A732-3F9FB6209F27}" type="presOf" srcId="{1CCB4A75-11E8-452E-842D-C9F4D09F3369}" destId="{F46A4B26-2B47-4A8A-B1C3-A0E7A5419B15}" srcOrd="0" destOrd="0" presId="urn:microsoft.com/office/officeart/2008/layout/NameandTitleOrganizationalChart"/>
    <dgm:cxn modelId="{087A85CC-0F93-4165-AF2A-3B1585C7C40C}" type="presOf" srcId="{F3D30DA7-71E4-431B-92EA-9CED52FF502B}" destId="{F00500C7-828D-4418-B0D2-5D6E05EE8B79}" srcOrd="0" destOrd="0" presId="urn:microsoft.com/office/officeart/2008/layout/NameandTitleOrganizationalChart"/>
    <dgm:cxn modelId="{C957167F-09C8-4C3E-80E4-3B4D2D09ED01}" type="presOf" srcId="{EA58479C-46EA-43CF-AC16-11083D449F1C}" destId="{BBB66A78-F21E-4EF7-A190-C12B94AD8638}" srcOrd="0" destOrd="0" presId="urn:microsoft.com/office/officeart/2008/layout/NameandTitleOrganizationalChart"/>
    <dgm:cxn modelId="{255019CD-0297-425A-A367-0F9E6328416C}" srcId="{F97C357E-545D-44CE-990D-0E4FE3CF7596}" destId="{EA58479C-46EA-43CF-AC16-11083D449F1C}" srcOrd="0" destOrd="0" parTransId="{79D6E38E-E79A-4DCB-BE6C-6CE5D5C41803}" sibTransId="{0D7C46B9-67A5-4E40-A2DC-1D285592DEEB}"/>
    <dgm:cxn modelId="{7B395010-8B1A-41CF-A20D-944C8E9D0C73}" type="presOf" srcId="{6D7C4AA7-DE04-47F1-845C-A3C5F9519703}" destId="{2C9388ED-4168-48A8-A5C2-CEC1BE71FF46}" srcOrd="0" destOrd="0" presId="urn:microsoft.com/office/officeart/2008/layout/NameandTitleOrganizationalChart"/>
    <dgm:cxn modelId="{93B38F90-44C9-4262-8EB9-B71DA530908A}" type="presOf" srcId="{C60C9B63-F630-4D0E-9AC1-2D402585EBEE}" destId="{46D9B3FD-8700-41F0-8094-3E909706142F}" srcOrd="0" destOrd="0" presId="urn:microsoft.com/office/officeart/2008/layout/NameandTitleOrganizationalChart"/>
    <dgm:cxn modelId="{9564E514-FBED-43EF-A9ED-72CBB9BBEDBD}" type="presOf" srcId="{0D7C46B9-67A5-4E40-A2DC-1D285592DEEB}" destId="{1AA19DF3-25D9-4023-BFBD-3934A7040B44}" srcOrd="0" destOrd="0" presId="urn:microsoft.com/office/officeart/2008/layout/NameandTitleOrganizationalChart"/>
    <dgm:cxn modelId="{EB489E8D-D442-44DF-AFD9-0B5552763F45}" type="presOf" srcId="{F97C357E-545D-44CE-990D-0E4FE3CF7596}" destId="{5B96E6DB-1AC2-40E2-8CAD-98C5AA9CE6BE}" srcOrd="0" destOrd="0" presId="urn:microsoft.com/office/officeart/2008/layout/NameandTitleOrganizationalChart"/>
    <dgm:cxn modelId="{18A47011-3DBC-4348-A6CC-6318EA24767C}" type="presParOf" srcId="{5B96E6DB-1AC2-40E2-8CAD-98C5AA9CE6BE}" destId="{96224300-2229-4F04-8577-271008DBA712}" srcOrd="0" destOrd="0" presId="urn:microsoft.com/office/officeart/2008/layout/NameandTitleOrganizationalChart"/>
    <dgm:cxn modelId="{85A1B527-5C61-47B4-9B54-5D2CD99DC16D}" type="presParOf" srcId="{96224300-2229-4F04-8577-271008DBA712}" destId="{E19FEEA7-3272-463A-A59D-BDA4F500F4FE}" srcOrd="0" destOrd="0" presId="urn:microsoft.com/office/officeart/2008/layout/NameandTitleOrganizationalChart"/>
    <dgm:cxn modelId="{8FFBF9DB-BFB1-44BB-B3D2-62C0DFAAB13C}" type="presParOf" srcId="{E19FEEA7-3272-463A-A59D-BDA4F500F4FE}" destId="{BBB66A78-F21E-4EF7-A190-C12B94AD8638}" srcOrd="0" destOrd="0" presId="urn:microsoft.com/office/officeart/2008/layout/NameandTitleOrganizationalChart"/>
    <dgm:cxn modelId="{8D00EBB2-2850-4EE4-A699-00CE703A10B2}" type="presParOf" srcId="{E19FEEA7-3272-463A-A59D-BDA4F500F4FE}" destId="{1AA19DF3-25D9-4023-BFBD-3934A7040B44}" srcOrd="1" destOrd="0" presId="urn:microsoft.com/office/officeart/2008/layout/NameandTitleOrganizationalChart"/>
    <dgm:cxn modelId="{DD0B35A2-D7C2-486B-8A4C-AF9AE2264DC0}" type="presParOf" srcId="{E19FEEA7-3272-463A-A59D-BDA4F500F4FE}" destId="{19DD4B5C-C6FA-4CB5-9142-28ECF2DFFA4B}" srcOrd="2" destOrd="0" presId="urn:microsoft.com/office/officeart/2008/layout/NameandTitleOrganizationalChart"/>
    <dgm:cxn modelId="{5E2C8186-6C9D-499F-83F0-B2F7C6EA45EC}" type="presParOf" srcId="{96224300-2229-4F04-8577-271008DBA712}" destId="{6E3F63A0-6DB7-4709-889C-94F77BEA8B80}" srcOrd="1" destOrd="0" presId="urn:microsoft.com/office/officeart/2008/layout/NameandTitleOrganizationalChart"/>
    <dgm:cxn modelId="{F3CC17B7-94B4-4C3A-90CD-95E784D687AE}" type="presParOf" srcId="{6E3F63A0-6DB7-4709-889C-94F77BEA8B80}" destId="{5CDA1303-06DD-469B-B4B6-568AB35A78A5}" srcOrd="0" destOrd="0" presId="urn:microsoft.com/office/officeart/2008/layout/NameandTitleOrganizationalChart"/>
    <dgm:cxn modelId="{1F8E86C3-CD8C-45DF-AFF3-7456DD6E7BB1}" type="presParOf" srcId="{6E3F63A0-6DB7-4709-889C-94F77BEA8B80}" destId="{26CD5687-2D3F-42E4-A5EA-08DA19F50EA6}" srcOrd="1" destOrd="0" presId="urn:microsoft.com/office/officeart/2008/layout/NameandTitleOrganizationalChart"/>
    <dgm:cxn modelId="{B36295AA-BE8C-44AB-BC26-FAE72538F903}" type="presParOf" srcId="{26CD5687-2D3F-42E4-A5EA-08DA19F50EA6}" destId="{186742E8-D50B-43BE-8F70-C94C266DCB49}" srcOrd="0" destOrd="0" presId="urn:microsoft.com/office/officeart/2008/layout/NameandTitleOrganizationalChart"/>
    <dgm:cxn modelId="{649EA38A-1AAD-4E81-BD4C-FCB3F459E545}" type="presParOf" srcId="{186742E8-D50B-43BE-8F70-C94C266DCB49}" destId="{795B7C9E-8CED-45C6-9A85-FC4A906D8495}" srcOrd="0" destOrd="0" presId="urn:microsoft.com/office/officeart/2008/layout/NameandTitleOrganizationalChart"/>
    <dgm:cxn modelId="{10532CF2-5315-4E8A-BAA5-F48DE653E9E6}" type="presParOf" srcId="{186742E8-D50B-43BE-8F70-C94C266DCB49}" destId="{5C80C4C3-5BE2-40DD-9D6A-BF22A6127264}" srcOrd="1" destOrd="0" presId="urn:microsoft.com/office/officeart/2008/layout/NameandTitleOrganizationalChart"/>
    <dgm:cxn modelId="{11EA9517-3860-40FB-A01C-00655413752E}" type="presParOf" srcId="{186742E8-D50B-43BE-8F70-C94C266DCB49}" destId="{03BF443B-EB16-4F69-9ED5-2EA5CA847639}" srcOrd="2" destOrd="0" presId="urn:microsoft.com/office/officeart/2008/layout/NameandTitleOrganizationalChart"/>
    <dgm:cxn modelId="{E08C5CD5-7B8D-486C-BF07-7FD2D5967931}" type="presParOf" srcId="{26CD5687-2D3F-42E4-A5EA-08DA19F50EA6}" destId="{B5555F93-B267-49F4-B365-F29EE1486B5F}" srcOrd="1" destOrd="0" presId="urn:microsoft.com/office/officeart/2008/layout/NameandTitleOrganizationalChart"/>
    <dgm:cxn modelId="{A3728492-82EF-408D-9CC6-D4E066EE97CF}" type="presParOf" srcId="{26CD5687-2D3F-42E4-A5EA-08DA19F50EA6}" destId="{7E97E318-9AEF-4A99-9354-7F4C8584BDBE}" srcOrd="2" destOrd="0" presId="urn:microsoft.com/office/officeart/2008/layout/NameandTitleOrganizationalChart"/>
    <dgm:cxn modelId="{92C77F0C-1325-4D58-AFC0-9304C1A2E7E9}" type="presParOf" srcId="{6E3F63A0-6DB7-4709-889C-94F77BEA8B80}" destId="{912F10FC-6400-416D-AF31-AD94B2D685C5}" srcOrd="2" destOrd="0" presId="urn:microsoft.com/office/officeart/2008/layout/NameandTitleOrganizationalChart"/>
    <dgm:cxn modelId="{4B583588-DEA5-4019-9286-0F12A954ADC5}" type="presParOf" srcId="{6E3F63A0-6DB7-4709-889C-94F77BEA8B80}" destId="{59385DFF-C1EE-498B-B7F6-C9D2FA84ADAD}" srcOrd="3" destOrd="0" presId="urn:microsoft.com/office/officeart/2008/layout/NameandTitleOrganizationalChart"/>
    <dgm:cxn modelId="{9A762DDF-04C0-4727-92F9-2412FD3C651C}" type="presParOf" srcId="{59385DFF-C1EE-498B-B7F6-C9D2FA84ADAD}" destId="{8D21735E-C656-48AA-A07E-EC683BB303D7}" srcOrd="0" destOrd="0" presId="urn:microsoft.com/office/officeart/2008/layout/NameandTitleOrganizationalChart"/>
    <dgm:cxn modelId="{EF34956A-82CF-4907-8818-D4B42B67ACBC}" type="presParOf" srcId="{8D21735E-C656-48AA-A07E-EC683BB303D7}" destId="{46D9B3FD-8700-41F0-8094-3E909706142F}" srcOrd="0" destOrd="0" presId="urn:microsoft.com/office/officeart/2008/layout/NameandTitleOrganizationalChart"/>
    <dgm:cxn modelId="{E441E6B8-C99E-436E-AEB6-27F9BC610EB5}" type="presParOf" srcId="{8D21735E-C656-48AA-A07E-EC683BB303D7}" destId="{142B4C61-7461-408D-A391-ED55FA88E8C3}" srcOrd="1" destOrd="0" presId="urn:microsoft.com/office/officeart/2008/layout/NameandTitleOrganizationalChart"/>
    <dgm:cxn modelId="{3B4D90EA-4750-4BCA-9233-A8F25FA42E21}" type="presParOf" srcId="{8D21735E-C656-48AA-A07E-EC683BB303D7}" destId="{42B6D8CE-81A7-4305-AA01-8E173F9E693C}" srcOrd="2" destOrd="0" presId="urn:microsoft.com/office/officeart/2008/layout/NameandTitleOrganizationalChart"/>
    <dgm:cxn modelId="{195A29DD-EDE6-4C7C-888A-81028A87A74C}" type="presParOf" srcId="{59385DFF-C1EE-498B-B7F6-C9D2FA84ADAD}" destId="{7D0B5D1C-DC3A-4810-B640-FD6CA09978C8}" srcOrd="1" destOrd="0" presId="urn:microsoft.com/office/officeart/2008/layout/NameandTitleOrganizationalChart"/>
    <dgm:cxn modelId="{FBD12876-5780-4761-80A5-49F123FB8F01}" type="presParOf" srcId="{59385DFF-C1EE-498B-B7F6-C9D2FA84ADAD}" destId="{C94D01CD-B00B-4EAA-A709-6412C2074563}" srcOrd="2" destOrd="0" presId="urn:microsoft.com/office/officeart/2008/layout/NameandTitleOrganizationalChart"/>
    <dgm:cxn modelId="{F8086890-BB0F-4160-A0C8-33DEA36E0936}" type="presParOf" srcId="{6E3F63A0-6DB7-4709-889C-94F77BEA8B80}" destId="{F00500C7-828D-4418-B0D2-5D6E05EE8B79}" srcOrd="4" destOrd="0" presId="urn:microsoft.com/office/officeart/2008/layout/NameandTitleOrganizationalChart"/>
    <dgm:cxn modelId="{EB207F25-9FC4-4274-A57A-318867305BE5}" type="presParOf" srcId="{6E3F63A0-6DB7-4709-889C-94F77BEA8B80}" destId="{D1B18367-94CE-4809-AC84-EC1A9A5405AE}" srcOrd="5" destOrd="0" presId="urn:microsoft.com/office/officeart/2008/layout/NameandTitleOrganizationalChart"/>
    <dgm:cxn modelId="{9FB75224-77E2-4D7F-96D0-A8FB83AC76D3}" type="presParOf" srcId="{D1B18367-94CE-4809-AC84-EC1A9A5405AE}" destId="{285A3EEB-A54C-43AC-B26A-8E7F04A6B8FB}" srcOrd="0" destOrd="0" presId="urn:microsoft.com/office/officeart/2008/layout/NameandTitleOrganizationalChart"/>
    <dgm:cxn modelId="{4E1247DF-98C7-476F-8BA6-3B7BA1D3DF68}" type="presParOf" srcId="{285A3EEB-A54C-43AC-B26A-8E7F04A6B8FB}" destId="{2C9388ED-4168-48A8-A5C2-CEC1BE71FF46}" srcOrd="0" destOrd="0" presId="urn:microsoft.com/office/officeart/2008/layout/NameandTitleOrganizationalChart"/>
    <dgm:cxn modelId="{C2D53680-7618-4D9B-BB0B-5FA53B908A12}" type="presParOf" srcId="{285A3EEB-A54C-43AC-B26A-8E7F04A6B8FB}" destId="{7E679CA0-4AAF-47E3-95A4-AA0396B6C6CB}" srcOrd="1" destOrd="0" presId="urn:microsoft.com/office/officeart/2008/layout/NameandTitleOrganizationalChart"/>
    <dgm:cxn modelId="{1DF41DF0-F390-4F99-9893-6F4EA7BCE723}" type="presParOf" srcId="{285A3EEB-A54C-43AC-B26A-8E7F04A6B8FB}" destId="{E6F5500E-5547-4032-AFB0-D7A1D42D19BC}" srcOrd="2" destOrd="0" presId="urn:microsoft.com/office/officeart/2008/layout/NameandTitleOrganizationalChart"/>
    <dgm:cxn modelId="{76DD6DD8-1D3F-4521-9212-1D427094D000}" type="presParOf" srcId="{D1B18367-94CE-4809-AC84-EC1A9A5405AE}" destId="{64480453-3186-4CD4-BDC3-5798ED2BF9EC}" srcOrd="1" destOrd="0" presId="urn:microsoft.com/office/officeart/2008/layout/NameandTitleOrganizationalChart"/>
    <dgm:cxn modelId="{8C928AAB-FBE2-4989-83F5-15AA6DF240F8}" type="presParOf" srcId="{D1B18367-94CE-4809-AC84-EC1A9A5405AE}" destId="{CAC4283A-7EB7-4E38-BD9B-35D4C8C1E64A}" srcOrd="2" destOrd="0" presId="urn:microsoft.com/office/officeart/2008/layout/NameandTitleOrganizationalChart"/>
    <dgm:cxn modelId="{AC163125-55B6-41B5-9534-1B3CF5F3781E}" type="presParOf" srcId="{96224300-2229-4F04-8577-271008DBA712}" destId="{5C1C0683-D45B-47CB-9719-A39442CF7612}" srcOrd="2" destOrd="0" presId="urn:microsoft.com/office/officeart/2008/layout/NameandTitleOrganizationalChart"/>
    <dgm:cxn modelId="{E6EEF40E-7745-4015-8ADD-612405051E0A}" type="presParOf" srcId="{5C1C0683-D45B-47CB-9719-A39442CF7612}" destId="{9A40E21C-02CC-4050-879F-E8EC9F55D9B8}" srcOrd="0" destOrd="0" presId="urn:microsoft.com/office/officeart/2008/layout/NameandTitleOrganizationalChart"/>
    <dgm:cxn modelId="{A90B458A-68BC-49AC-9974-2AE8AAEBD71E}" type="presParOf" srcId="{5C1C0683-D45B-47CB-9719-A39442CF7612}" destId="{FA455052-D407-42A6-B620-79C7DF8376D3}" srcOrd="1" destOrd="0" presId="urn:microsoft.com/office/officeart/2008/layout/NameandTitleOrganizationalChart"/>
    <dgm:cxn modelId="{522812AF-AE5B-491E-87CD-91EF9F9FE62A}" type="presParOf" srcId="{FA455052-D407-42A6-B620-79C7DF8376D3}" destId="{BEB4256A-3E29-498A-8209-543C4A55B6A5}" srcOrd="0" destOrd="0" presId="urn:microsoft.com/office/officeart/2008/layout/NameandTitleOrganizationalChart"/>
    <dgm:cxn modelId="{8BA7E60F-689D-4526-B266-EC066F477D08}" type="presParOf" srcId="{BEB4256A-3E29-498A-8209-543C4A55B6A5}" destId="{7BAC5646-801C-42D5-82C2-1635CD2C430A}" srcOrd="0" destOrd="0" presId="urn:microsoft.com/office/officeart/2008/layout/NameandTitleOrganizationalChart"/>
    <dgm:cxn modelId="{0442E0F8-7E68-4496-BCCD-E1033A98AB79}" type="presParOf" srcId="{BEB4256A-3E29-498A-8209-543C4A55B6A5}" destId="{F46A4B26-2B47-4A8A-B1C3-A0E7A5419B15}" srcOrd="1" destOrd="0" presId="urn:microsoft.com/office/officeart/2008/layout/NameandTitleOrganizationalChart"/>
    <dgm:cxn modelId="{48A91874-FE7E-4583-9F5C-04C2BBBC4908}" type="presParOf" srcId="{BEB4256A-3E29-498A-8209-543C4A55B6A5}" destId="{2723478D-EA15-48E4-9E35-9C05D7D0756F}" srcOrd="2" destOrd="0" presId="urn:microsoft.com/office/officeart/2008/layout/NameandTitleOrganizationalChart"/>
    <dgm:cxn modelId="{09F15E34-E539-4752-AC08-406CA75FDB69}" type="presParOf" srcId="{FA455052-D407-42A6-B620-79C7DF8376D3}" destId="{D91F7C88-7206-4632-A215-43B8FE74FB35}" srcOrd="1" destOrd="0" presId="urn:microsoft.com/office/officeart/2008/layout/NameandTitleOrganizationalChart"/>
    <dgm:cxn modelId="{31F4FBED-4405-429E-9186-730EC385E076}" type="presParOf" srcId="{FA455052-D407-42A6-B620-79C7DF8376D3}" destId="{1C870968-A61C-42AD-80E3-DD1A1CE94CE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19D85-3A40-48AB-AFA3-07173FB7C0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6A540-AA21-4593-88A1-B05860D6266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dirty="0" smtClean="0"/>
            <a:t>Установочные совещания</a:t>
          </a:r>
          <a:endParaRPr lang="ru-RU" sz="2800" dirty="0"/>
        </a:p>
      </dgm:t>
    </dgm:pt>
    <dgm:pt modelId="{6E4A1B76-9B46-4A5F-8331-5476883EE826}" type="parTrans" cxnId="{B6256DE2-2438-47F0-9D0A-759252553323}">
      <dgm:prSet/>
      <dgm:spPr/>
      <dgm:t>
        <a:bodyPr/>
        <a:lstStyle/>
        <a:p>
          <a:endParaRPr lang="ru-RU" sz="2800"/>
        </a:p>
      </dgm:t>
    </dgm:pt>
    <dgm:pt modelId="{D8284B8B-7DB6-4136-935A-0BA8F7679846}" type="sibTrans" cxnId="{B6256DE2-2438-47F0-9D0A-759252553323}">
      <dgm:prSet/>
      <dgm:spPr/>
      <dgm:t>
        <a:bodyPr/>
        <a:lstStyle/>
        <a:p>
          <a:endParaRPr lang="ru-RU" sz="2800"/>
        </a:p>
      </dgm:t>
    </dgm:pt>
    <dgm:pt modelId="{BD2E7F0B-BC86-4D4F-BC48-528BD35B113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/>
            <a:t>Обучающие семинары</a:t>
          </a:r>
          <a:endParaRPr lang="ru-RU" sz="2800" dirty="0"/>
        </a:p>
      </dgm:t>
    </dgm:pt>
    <dgm:pt modelId="{668CCBA5-EE69-43A0-857B-E3B0CBC2A5E1}" type="parTrans" cxnId="{5F789971-6718-4C02-95BE-8CBDB46EFD2B}">
      <dgm:prSet/>
      <dgm:spPr/>
      <dgm:t>
        <a:bodyPr/>
        <a:lstStyle/>
        <a:p>
          <a:endParaRPr lang="ru-RU" sz="2800"/>
        </a:p>
      </dgm:t>
    </dgm:pt>
    <dgm:pt modelId="{494B20EF-BCFC-4911-9127-38D976EC1A64}" type="sibTrans" cxnId="{5F789971-6718-4C02-95BE-8CBDB46EFD2B}">
      <dgm:prSet/>
      <dgm:spPr/>
      <dgm:t>
        <a:bodyPr/>
        <a:lstStyle/>
        <a:p>
          <a:endParaRPr lang="ru-RU" sz="2800"/>
        </a:p>
      </dgm:t>
    </dgm:pt>
    <dgm:pt modelId="{335C7A9E-DF28-4317-A3DE-A440A1B3443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dirty="0" smtClean="0"/>
            <a:t>Итоговые совещания </a:t>
          </a:r>
          <a:endParaRPr lang="ru-RU" sz="2800" dirty="0"/>
        </a:p>
      </dgm:t>
    </dgm:pt>
    <dgm:pt modelId="{04283F88-FD6C-4F10-9298-D75B8808B124}" type="parTrans" cxnId="{7BE31D61-1C6B-4371-86C7-9CBC22CCFE58}">
      <dgm:prSet/>
      <dgm:spPr/>
      <dgm:t>
        <a:bodyPr/>
        <a:lstStyle/>
        <a:p>
          <a:endParaRPr lang="ru-RU" sz="2800"/>
        </a:p>
      </dgm:t>
    </dgm:pt>
    <dgm:pt modelId="{251EF37F-D6EE-45B4-B6BF-DC18C11BE10F}" type="sibTrans" cxnId="{7BE31D61-1C6B-4371-86C7-9CBC22CCFE58}">
      <dgm:prSet/>
      <dgm:spPr/>
      <dgm:t>
        <a:bodyPr/>
        <a:lstStyle/>
        <a:p>
          <a:endParaRPr lang="ru-RU" sz="2800"/>
        </a:p>
      </dgm:t>
    </dgm:pt>
    <dgm:pt modelId="{6BAC8283-B5FE-4792-9865-FAC5EF67EDE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/>
            <a:t>Круглые столы</a:t>
          </a:r>
          <a:endParaRPr lang="ru-RU" sz="2800" dirty="0"/>
        </a:p>
      </dgm:t>
    </dgm:pt>
    <dgm:pt modelId="{A12C4258-D61F-4420-A418-7510BD7B7D9B}" type="parTrans" cxnId="{07B8045A-4C90-4DDE-817F-B10F87C05450}">
      <dgm:prSet/>
      <dgm:spPr/>
      <dgm:t>
        <a:bodyPr/>
        <a:lstStyle/>
        <a:p>
          <a:endParaRPr lang="ru-RU" sz="2800"/>
        </a:p>
      </dgm:t>
    </dgm:pt>
    <dgm:pt modelId="{A25B7C3C-8BFD-4B2E-9AC9-8F0087C2208F}" type="sibTrans" cxnId="{07B8045A-4C90-4DDE-817F-B10F87C05450}">
      <dgm:prSet/>
      <dgm:spPr/>
      <dgm:t>
        <a:bodyPr/>
        <a:lstStyle/>
        <a:p>
          <a:endParaRPr lang="ru-RU" sz="2800"/>
        </a:p>
      </dgm:t>
    </dgm:pt>
    <dgm:pt modelId="{54FCF3CD-4594-468F-86B6-C5083CB2717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/>
            <a:t>Промежуточные совещания в течение учебного года, заседания РМО, руководителей НОУ</a:t>
          </a:r>
          <a:endParaRPr lang="ru-RU" sz="2800" dirty="0"/>
        </a:p>
      </dgm:t>
    </dgm:pt>
    <dgm:pt modelId="{C6E1C09F-3C61-49F8-A148-30CE78CDE284}" type="parTrans" cxnId="{CE42E5C2-2B4B-42AD-A15F-633CD02DB21A}">
      <dgm:prSet/>
      <dgm:spPr/>
      <dgm:t>
        <a:bodyPr/>
        <a:lstStyle/>
        <a:p>
          <a:endParaRPr lang="ru-RU" sz="2800"/>
        </a:p>
      </dgm:t>
    </dgm:pt>
    <dgm:pt modelId="{A5DAFB9C-F845-4AD9-8AF1-0ADBBEBC8086}" type="sibTrans" cxnId="{CE42E5C2-2B4B-42AD-A15F-633CD02DB21A}">
      <dgm:prSet/>
      <dgm:spPr/>
      <dgm:t>
        <a:bodyPr/>
        <a:lstStyle/>
        <a:p>
          <a:endParaRPr lang="ru-RU" sz="2800"/>
        </a:p>
      </dgm:t>
    </dgm:pt>
    <dgm:pt modelId="{E701D54A-64DB-43C2-89A2-274DD3538B5B}" type="pres">
      <dgm:prSet presAssocID="{13A19D85-3A40-48AB-AFA3-07173FB7C0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EF44F2-0DF8-4D20-86C5-8EBFD6D1CD02}" type="pres">
      <dgm:prSet presAssocID="{9AB6A540-AA21-4593-88A1-B05860D62663}" presName="parentLin" presStyleCnt="0"/>
      <dgm:spPr/>
    </dgm:pt>
    <dgm:pt modelId="{801249BD-9EC2-4379-A307-35B42683EC0C}" type="pres">
      <dgm:prSet presAssocID="{9AB6A540-AA21-4593-88A1-B05860D6266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587F1BF-6CE5-4A56-8A59-EC53283E95C3}" type="pres">
      <dgm:prSet presAssocID="{9AB6A540-AA21-4593-88A1-B05860D62663}" presName="parentText" presStyleLbl="node1" presStyleIdx="0" presStyleCnt="5" custScaleX="122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79CF7-41D8-4958-9E65-42C58505F1CF}" type="pres">
      <dgm:prSet presAssocID="{9AB6A540-AA21-4593-88A1-B05860D62663}" presName="negativeSpace" presStyleCnt="0"/>
      <dgm:spPr/>
    </dgm:pt>
    <dgm:pt modelId="{42EEF6B3-318F-4841-8447-5B06C85FC680}" type="pres">
      <dgm:prSet presAssocID="{9AB6A540-AA21-4593-88A1-B05860D62663}" presName="childText" presStyleLbl="conFgAcc1" presStyleIdx="0" presStyleCnt="5">
        <dgm:presLayoutVars>
          <dgm:bulletEnabled val="1"/>
        </dgm:presLayoutVars>
      </dgm:prSet>
      <dgm:spPr/>
    </dgm:pt>
    <dgm:pt modelId="{5DD057B2-4F1B-4DC7-A90E-DFB70C8CCFB7}" type="pres">
      <dgm:prSet presAssocID="{D8284B8B-7DB6-4136-935A-0BA8F7679846}" presName="spaceBetweenRectangles" presStyleCnt="0"/>
      <dgm:spPr/>
    </dgm:pt>
    <dgm:pt modelId="{3425F965-5E05-452D-A233-B46E1AD0D0A0}" type="pres">
      <dgm:prSet presAssocID="{BD2E7F0B-BC86-4D4F-BC48-528BD35B113B}" presName="parentLin" presStyleCnt="0"/>
      <dgm:spPr/>
    </dgm:pt>
    <dgm:pt modelId="{B04F9F95-D054-4D49-A0EF-EF74038F77E7}" type="pres">
      <dgm:prSet presAssocID="{BD2E7F0B-BC86-4D4F-BC48-528BD35B113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9A5B516-DE7F-4DA1-9C6D-02235BD2490A}" type="pres">
      <dgm:prSet presAssocID="{BD2E7F0B-BC86-4D4F-BC48-528BD35B113B}" presName="parentText" presStyleLbl="node1" presStyleIdx="1" presStyleCnt="5" custScaleX="122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D8429-20DE-4331-AC2D-3592631A3A2C}" type="pres">
      <dgm:prSet presAssocID="{BD2E7F0B-BC86-4D4F-BC48-528BD35B113B}" presName="negativeSpace" presStyleCnt="0"/>
      <dgm:spPr/>
    </dgm:pt>
    <dgm:pt modelId="{9A0E6DF8-BF85-486E-93DD-65F34B510A62}" type="pres">
      <dgm:prSet presAssocID="{BD2E7F0B-BC86-4D4F-BC48-528BD35B113B}" presName="childText" presStyleLbl="conFgAcc1" presStyleIdx="1" presStyleCnt="5">
        <dgm:presLayoutVars>
          <dgm:bulletEnabled val="1"/>
        </dgm:presLayoutVars>
      </dgm:prSet>
      <dgm:spPr/>
    </dgm:pt>
    <dgm:pt modelId="{6B60E881-1BCF-4649-8245-89A2CE9D35B5}" type="pres">
      <dgm:prSet presAssocID="{494B20EF-BCFC-4911-9127-38D976EC1A64}" presName="spaceBetweenRectangles" presStyleCnt="0"/>
      <dgm:spPr/>
    </dgm:pt>
    <dgm:pt modelId="{962A80FE-2BC4-4BC7-A917-27888F35EB6B}" type="pres">
      <dgm:prSet presAssocID="{54FCF3CD-4594-468F-86B6-C5083CB2717E}" presName="parentLin" presStyleCnt="0"/>
      <dgm:spPr/>
    </dgm:pt>
    <dgm:pt modelId="{C9DD058D-2C40-4B21-B878-44F3B7F945D9}" type="pres">
      <dgm:prSet presAssocID="{54FCF3CD-4594-468F-86B6-C5083CB2717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4A7A1B2-170F-4D0D-B4F4-6F0525DD04BF}" type="pres">
      <dgm:prSet presAssocID="{54FCF3CD-4594-468F-86B6-C5083CB2717E}" presName="parentText" presStyleLbl="node1" presStyleIdx="2" presStyleCnt="5" custScaleX="122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1ABDD-060F-48AE-A351-AD2BBE92D284}" type="pres">
      <dgm:prSet presAssocID="{54FCF3CD-4594-468F-86B6-C5083CB2717E}" presName="negativeSpace" presStyleCnt="0"/>
      <dgm:spPr/>
    </dgm:pt>
    <dgm:pt modelId="{D9AD075B-6999-4342-BCAB-94DA89B50448}" type="pres">
      <dgm:prSet presAssocID="{54FCF3CD-4594-468F-86B6-C5083CB2717E}" presName="childText" presStyleLbl="conFgAcc1" presStyleIdx="2" presStyleCnt="5">
        <dgm:presLayoutVars>
          <dgm:bulletEnabled val="1"/>
        </dgm:presLayoutVars>
      </dgm:prSet>
      <dgm:spPr/>
    </dgm:pt>
    <dgm:pt modelId="{FB2560AE-C059-4780-88EC-E1FBCA16922B}" type="pres">
      <dgm:prSet presAssocID="{A5DAFB9C-F845-4AD9-8AF1-0ADBBEBC8086}" presName="spaceBetweenRectangles" presStyleCnt="0"/>
      <dgm:spPr/>
    </dgm:pt>
    <dgm:pt modelId="{B57F9732-401A-4630-BF2A-D3E2F6F1473A}" type="pres">
      <dgm:prSet presAssocID="{6BAC8283-B5FE-4792-9865-FAC5EF67EDEC}" presName="parentLin" presStyleCnt="0"/>
      <dgm:spPr/>
    </dgm:pt>
    <dgm:pt modelId="{826D10E3-B699-4113-AE4E-3CDE2AE027B4}" type="pres">
      <dgm:prSet presAssocID="{6BAC8283-B5FE-4792-9865-FAC5EF67EDE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B8FB3A4-E990-4157-9A8A-5D0CCF6604E9}" type="pres">
      <dgm:prSet presAssocID="{6BAC8283-B5FE-4792-9865-FAC5EF67EDEC}" presName="parentText" presStyleLbl="node1" presStyleIdx="3" presStyleCnt="5" custScaleX="123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37BBE-2364-4881-881C-240A0263CD58}" type="pres">
      <dgm:prSet presAssocID="{6BAC8283-B5FE-4792-9865-FAC5EF67EDEC}" presName="negativeSpace" presStyleCnt="0"/>
      <dgm:spPr/>
    </dgm:pt>
    <dgm:pt modelId="{1C65ED91-8768-4076-86EB-E36E8F2CAD96}" type="pres">
      <dgm:prSet presAssocID="{6BAC8283-B5FE-4792-9865-FAC5EF67EDEC}" presName="childText" presStyleLbl="conFgAcc1" presStyleIdx="3" presStyleCnt="5" custLinFactNeighborX="388" custLinFactNeighborY="-76593">
        <dgm:presLayoutVars>
          <dgm:bulletEnabled val="1"/>
        </dgm:presLayoutVars>
      </dgm:prSet>
      <dgm:spPr/>
    </dgm:pt>
    <dgm:pt modelId="{3E09D71D-CEC1-4994-B8A7-25C31051051D}" type="pres">
      <dgm:prSet presAssocID="{A25B7C3C-8BFD-4B2E-9AC9-8F0087C2208F}" presName="spaceBetweenRectangles" presStyleCnt="0"/>
      <dgm:spPr/>
    </dgm:pt>
    <dgm:pt modelId="{43574565-74A8-4464-8F72-130B03AE9054}" type="pres">
      <dgm:prSet presAssocID="{335C7A9E-DF28-4317-A3DE-A440A1B3443A}" presName="parentLin" presStyleCnt="0"/>
      <dgm:spPr/>
    </dgm:pt>
    <dgm:pt modelId="{04049676-2631-403A-9982-E04D827B1AF4}" type="pres">
      <dgm:prSet presAssocID="{335C7A9E-DF28-4317-A3DE-A440A1B3443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B967341-215E-4572-9D7D-0337B35AEFC5}" type="pres">
      <dgm:prSet presAssocID="{335C7A9E-DF28-4317-A3DE-A440A1B3443A}" presName="parentText" presStyleLbl="node1" presStyleIdx="4" presStyleCnt="5" custScaleX="122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235BB-9FDA-4AF3-BB8B-8BDBC5F75D4A}" type="pres">
      <dgm:prSet presAssocID="{335C7A9E-DF28-4317-A3DE-A440A1B3443A}" presName="negativeSpace" presStyleCnt="0"/>
      <dgm:spPr/>
    </dgm:pt>
    <dgm:pt modelId="{2CE80E28-3974-4708-9B38-61F209BA064B}" type="pres">
      <dgm:prSet presAssocID="{335C7A9E-DF28-4317-A3DE-A440A1B3443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FECBD-840B-4DF5-B528-38EAC1AC0B92}" type="presOf" srcId="{335C7A9E-DF28-4317-A3DE-A440A1B3443A}" destId="{4B967341-215E-4572-9D7D-0337B35AEFC5}" srcOrd="1" destOrd="0" presId="urn:microsoft.com/office/officeart/2005/8/layout/list1"/>
    <dgm:cxn modelId="{70532FCF-AF54-4A4A-8DC7-5012353F0ED7}" type="presOf" srcId="{6BAC8283-B5FE-4792-9865-FAC5EF67EDEC}" destId="{7B8FB3A4-E990-4157-9A8A-5D0CCF6604E9}" srcOrd="1" destOrd="0" presId="urn:microsoft.com/office/officeart/2005/8/layout/list1"/>
    <dgm:cxn modelId="{73B3390C-DD97-44B9-8746-06C4F84E8EBA}" type="presOf" srcId="{54FCF3CD-4594-468F-86B6-C5083CB2717E}" destId="{D4A7A1B2-170F-4D0D-B4F4-6F0525DD04BF}" srcOrd="1" destOrd="0" presId="urn:microsoft.com/office/officeart/2005/8/layout/list1"/>
    <dgm:cxn modelId="{F32945D2-0B79-4B28-B015-EB678E70DE90}" type="presOf" srcId="{9AB6A540-AA21-4593-88A1-B05860D62663}" destId="{801249BD-9EC2-4379-A307-35B42683EC0C}" srcOrd="0" destOrd="0" presId="urn:microsoft.com/office/officeart/2005/8/layout/list1"/>
    <dgm:cxn modelId="{6D626CF2-5376-42E5-8EEC-7C3FD495371A}" type="presOf" srcId="{335C7A9E-DF28-4317-A3DE-A440A1B3443A}" destId="{04049676-2631-403A-9982-E04D827B1AF4}" srcOrd="0" destOrd="0" presId="urn:microsoft.com/office/officeart/2005/8/layout/list1"/>
    <dgm:cxn modelId="{CE42E5C2-2B4B-42AD-A15F-633CD02DB21A}" srcId="{13A19D85-3A40-48AB-AFA3-07173FB7C06F}" destId="{54FCF3CD-4594-468F-86B6-C5083CB2717E}" srcOrd="2" destOrd="0" parTransId="{C6E1C09F-3C61-49F8-A148-30CE78CDE284}" sibTransId="{A5DAFB9C-F845-4AD9-8AF1-0ADBBEBC8086}"/>
    <dgm:cxn modelId="{5BB8A24D-B165-446A-B38E-4C628FB05263}" type="presOf" srcId="{BD2E7F0B-BC86-4D4F-BC48-528BD35B113B}" destId="{B04F9F95-D054-4D49-A0EF-EF74038F77E7}" srcOrd="0" destOrd="0" presId="urn:microsoft.com/office/officeart/2005/8/layout/list1"/>
    <dgm:cxn modelId="{626B39BA-00A0-479E-BD55-1826CD635E1F}" type="presOf" srcId="{13A19D85-3A40-48AB-AFA3-07173FB7C06F}" destId="{E701D54A-64DB-43C2-89A2-274DD3538B5B}" srcOrd="0" destOrd="0" presId="urn:microsoft.com/office/officeart/2005/8/layout/list1"/>
    <dgm:cxn modelId="{07B8045A-4C90-4DDE-817F-B10F87C05450}" srcId="{13A19D85-3A40-48AB-AFA3-07173FB7C06F}" destId="{6BAC8283-B5FE-4792-9865-FAC5EF67EDEC}" srcOrd="3" destOrd="0" parTransId="{A12C4258-D61F-4420-A418-7510BD7B7D9B}" sibTransId="{A25B7C3C-8BFD-4B2E-9AC9-8F0087C2208F}"/>
    <dgm:cxn modelId="{7BE31D61-1C6B-4371-86C7-9CBC22CCFE58}" srcId="{13A19D85-3A40-48AB-AFA3-07173FB7C06F}" destId="{335C7A9E-DF28-4317-A3DE-A440A1B3443A}" srcOrd="4" destOrd="0" parTransId="{04283F88-FD6C-4F10-9298-D75B8808B124}" sibTransId="{251EF37F-D6EE-45B4-B6BF-DC18C11BE10F}"/>
    <dgm:cxn modelId="{7A20613F-210D-496E-BA1E-2648BDD059E5}" type="presOf" srcId="{6BAC8283-B5FE-4792-9865-FAC5EF67EDEC}" destId="{826D10E3-B699-4113-AE4E-3CDE2AE027B4}" srcOrd="0" destOrd="0" presId="urn:microsoft.com/office/officeart/2005/8/layout/list1"/>
    <dgm:cxn modelId="{5F789971-6718-4C02-95BE-8CBDB46EFD2B}" srcId="{13A19D85-3A40-48AB-AFA3-07173FB7C06F}" destId="{BD2E7F0B-BC86-4D4F-BC48-528BD35B113B}" srcOrd="1" destOrd="0" parTransId="{668CCBA5-EE69-43A0-857B-E3B0CBC2A5E1}" sibTransId="{494B20EF-BCFC-4911-9127-38D976EC1A64}"/>
    <dgm:cxn modelId="{9EE12403-0A54-4D16-A4F0-7F4FD33FDEDF}" type="presOf" srcId="{BD2E7F0B-BC86-4D4F-BC48-528BD35B113B}" destId="{99A5B516-DE7F-4DA1-9C6D-02235BD2490A}" srcOrd="1" destOrd="0" presId="urn:microsoft.com/office/officeart/2005/8/layout/list1"/>
    <dgm:cxn modelId="{B6256DE2-2438-47F0-9D0A-759252553323}" srcId="{13A19D85-3A40-48AB-AFA3-07173FB7C06F}" destId="{9AB6A540-AA21-4593-88A1-B05860D62663}" srcOrd="0" destOrd="0" parTransId="{6E4A1B76-9B46-4A5F-8331-5476883EE826}" sibTransId="{D8284B8B-7DB6-4136-935A-0BA8F7679846}"/>
    <dgm:cxn modelId="{0F8ED126-843A-42E0-95C9-23C049439FA0}" type="presOf" srcId="{9AB6A540-AA21-4593-88A1-B05860D62663}" destId="{E587F1BF-6CE5-4A56-8A59-EC53283E95C3}" srcOrd="1" destOrd="0" presId="urn:microsoft.com/office/officeart/2005/8/layout/list1"/>
    <dgm:cxn modelId="{D5AF8553-30E6-4371-82C4-AEF29471F806}" type="presOf" srcId="{54FCF3CD-4594-468F-86B6-C5083CB2717E}" destId="{C9DD058D-2C40-4B21-B878-44F3B7F945D9}" srcOrd="0" destOrd="0" presId="urn:microsoft.com/office/officeart/2005/8/layout/list1"/>
    <dgm:cxn modelId="{38A6E897-AD25-4CB2-8E32-D8589B64D21D}" type="presParOf" srcId="{E701D54A-64DB-43C2-89A2-274DD3538B5B}" destId="{31EF44F2-0DF8-4D20-86C5-8EBFD6D1CD02}" srcOrd="0" destOrd="0" presId="urn:microsoft.com/office/officeart/2005/8/layout/list1"/>
    <dgm:cxn modelId="{4C8A7F03-8399-4C43-BFE8-A91E481450E9}" type="presParOf" srcId="{31EF44F2-0DF8-4D20-86C5-8EBFD6D1CD02}" destId="{801249BD-9EC2-4379-A307-35B42683EC0C}" srcOrd="0" destOrd="0" presId="urn:microsoft.com/office/officeart/2005/8/layout/list1"/>
    <dgm:cxn modelId="{69D0A420-67F6-4F90-BDB5-EC7A64809616}" type="presParOf" srcId="{31EF44F2-0DF8-4D20-86C5-8EBFD6D1CD02}" destId="{E587F1BF-6CE5-4A56-8A59-EC53283E95C3}" srcOrd="1" destOrd="0" presId="urn:microsoft.com/office/officeart/2005/8/layout/list1"/>
    <dgm:cxn modelId="{6BBD7C04-E406-40F6-AAD2-F406027F23FC}" type="presParOf" srcId="{E701D54A-64DB-43C2-89A2-274DD3538B5B}" destId="{5F679CF7-41D8-4958-9E65-42C58505F1CF}" srcOrd="1" destOrd="0" presId="urn:microsoft.com/office/officeart/2005/8/layout/list1"/>
    <dgm:cxn modelId="{7CFFAF52-E9BA-492D-B14A-C595011BB0AA}" type="presParOf" srcId="{E701D54A-64DB-43C2-89A2-274DD3538B5B}" destId="{42EEF6B3-318F-4841-8447-5B06C85FC680}" srcOrd="2" destOrd="0" presId="urn:microsoft.com/office/officeart/2005/8/layout/list1"/>
    <dgm:cxn modelId="{DBFF3867-8253-4593-BD5B-9632A74CE15F}" type="presParOf" srcId="{E701D54A-64DB-43C2-89A2-274DD3538B5B}" destId="{5DD057B2-4F1B-4DC7-A90E-DFB70C8CCFB7}" srcOrd="3" destOrd="0" presId="urn:microsoft.com/office/officeart/2005/8/layout/list1"/>
    <dgm:cxn modelId="{5DE3D6DE-A0E1-4AAA-8C26-7C73B2CD111A}" type="presParOf" srcId="{E701D54A-64DB-43C2-89A2-274DD3538B5B}" destId="{3425F965-5E05-452D-A233-B46E1AD0D0A0}" srcOrd="4" destOrd="0" presId="urn:microsoft.com/office/officeart/2005/8/layout/list1"/>
    <dgm:cxn modelId="{EC195F0F-6AD4-4469-82CA-B683CDA44516}" type="presParOf" srcId="{3425F965-5E05-452D-A233-B46E1AD0D0A0}" destId="{B04F9F95-D054-4D49-A0EF-EF74038F77E7}" srcOrd="0" destOrd="0" presId="urn:microsoft.com/office/officeart/2005/8/layout/list1"/>
    <dgm:cxn modelId="{DD921ABF-9C66-45FD-9C06-C67BF60D1EA7}" type="presParOf" srcId="{3425F965-5E05-452D-A233-B46E1AD0D0A0}" destId="{99A5B516-DE7F-4DA1-9C6D-02235BD2490A}" srcOrd="1" destOrd="0" presId="urn:microsoft.com/office/officeart/2005/8/layout/list1"/>
    <dgm:cxn modelId="{90813517-7B87-4F59-A4BC-B6CDA43D4994}" type="presParOf" srcId="{E701D54A-64DB-43C2-89A2-274DD3538B5B}" destId="{202D8429-20DE-4331-AC2D-3592631A3A2C}" srcOrd="5" destOrd="0" presId="urn:microsoft.com/office/officeart/2005/8/layout/list1"/>
    <dgm:cxn modelId="{2F8E2C8B-2614-48AA-ADE2-2361E09E4FF8}" type="presParOf" srcId="{E701D54A-64DB-43C2-89A2-274DD3538B5B}" destId="{9A0E6DF8-BF85-486E-93DD-65F34B510A62}" srcOrd="6" destOrd="0" presId="urn:microsoft.com/office/officeart/2005/8/layout/list1"/>
    <dgm:cxn modelId="{3F69C7FD-7742-4E2C-AFFF-7A2A8F83D451}" type="presParOf" srcId="{E701D54A-64DB-43C2-89A2-274DD3538B5B}" destId="{6B60E881-1BCF-4649-8245-89A2CE9D35B5}" srcOrd="7" destOrd="0" presId="urn:microsoft.com/office/officeart/2005/8/layout/list1"/>
    <dgm:cxn modelId="{A9E35C67-38B3-43DD-B197-054A2D826592}" type="presParOf" srcId="{E701D54A-64DB-43C2-89A2-274DD3538B5B}" destId="{962A80FE-2BC4-4BC7-A917-27888F35EB6B}" srcOrd="8" destOrd="0" presId="urn:microsoft.com/office/officeart/2005/8/layout/list1"/>
    <dgm:cxn modelId="{D117A778-30F2-429A-A23F-93254DE8F13C}" type="presParOf" srcId="{962A80FE-2BC4-4BC7-A917-27888F35EB6B}" destId="{C9DD058D-2C40-4B21-B878-44F3B7F945D9}" srcOrd="0" destOrd="0" presId="urn:microsoft.com/office/officeart/2005/8/layout/list1"/>
    <dgm:cxn modelId="{3B13B599-B494-42C4-A3FB-817C1D70B82D}" type="presParOf" srcId="{962A80FE-2BC4-4BC7-A917-27888F35EB6B}" destId="{D4A7A1B2-170F-4D0D-B4F4-6F0525DD04BF}" srcOrd="1" destOrd="0" presId="urn:microsoft.com/office/officeart/2005/8/layout/list1"/>
    <dgm:cxn modelId="{3F459BEA-5CC7-47F7-AC21-05B355EA4BC6}" type="presParOf" srcId="{E701D54A-64DB-43C2-89A2-274DD3538B5B}" destId="{9991ABDD-060F-48AE-A351-AD2BBE92D284}" srcOrd="9" destOrd="0" presId="urn:microsoft.com/office/officeart/2005/8/layout/list1"/>
    <dgm:cxn modelId="{008C8416-70A3-42F2-A307-43095D9360B6}" type="presParOf" srcId="{E701D54A-64DB-43C2-89A2-274DD3538B5B}" destId="{D9AD075B-6999-4342-BCAB-94DA89B50448}" srcOrd="10" destOrd="0" presId="urn:microsoft.com/office/officeart/2005/8/layout/list1"/>
    <dgm:cxn modelId="{C0294DDA-F689-47C1-AB3F-544CA4BC3269}" type="presParOf" srcId="{E701D54A-64DB-43C2-89A2-274DD3538B5B}" destId="{FB2560AE-C059-4780-88EC-E1FBCA16922B}" srcOrd="11" destOrd="0" presId="urn:microsoft.com/office/officeart/2005/8/layout/list1"/>
    <dgm:cxn modelId="{66A8B3FF-2583-476C-91F0-E6EC2EA54647}" type="presParOf" srcId="{E701D54A-64DB-43C2-89A2-274DD3538B5B}" destId="{B57F9732-401A-4630-BF2A-D3E2F6F1473A}" srcOrd="12" destOrd="0" presId="urn:microsoft.com/office/officeart/2005/8/layout/list1"/>
    <dgm:cxn modelId="{DFB1BF6F-AA1B-411E-8351-087BD3EA04F3}" type="presParOf" srcId="{B57F9732-401A-4630-BF2A-D3E2F6F1473A}" destId="{826D10E3-B699-4113-AE4E-3CDE2AE027B4}" srcOrd="0" destOrd="0" presId="urn:microsoft.com/office/officeart/2005/8/layout/list1"/>
    <dgm:cxn modelId="{25EB9B7E-295C-43A8-BC4C-542A1F37B91B}" type="presParOf" srcId="{B57F9732-401A-4630-BF2A-D3E2F6F1473A}" destId="{7B8FB3A4-E990-4157-9A8A-5D0CCF6604E9}" srcOrd="1" destOrd="0" presId="urn:microsoft.com/office/officeart/2005/8/layout/list1"/>
    <dgm:cxn modelId="{F679293E-9511-4B99-B4C4-84FBC8D4F31B}" type="presParOf" srcId="{E701D54A-64DB-43C2-89A2-274DD3538B5B}" destId="{B7637BBE-2364-4881-881C-240A0263CD58}" srcOrd="13" destOrd="0" presId="urn:microsoft.com/office/officeart/2005/8/layout/list1"/>
    <dgm:cxn modelId="{B9C4C633-D7EA-454F-9068-52B3CC46C892}" type="presParOf" srcId="{E701D54A-64DB-43C2-89A2-274DD3538B5B}" destId="{1C65ED91-8768-4076-86EB-E36E8F2CAD96}" srcOrd="14" destOrd="0" presId="urn:microsoft.com/office/officeart/2005/8/layout/list1"/>
    <dgm:cxn modelId="{9B3A12C1-74F0-49CC-B296-312A2F2BF2D5}" type="presParOf" srcId="{E701D54A-64DB-43C2-89A2-274DD3538B5B}" destId="{3E09D71D-CEC1-4994-B8A7-25C31051051D}" srcOrd="15" destOrd="0" presId="urn:microsoft.com/office/officeart/2005/8/layout/list1"/>
    <dgm:cxn modelId="{A28ED50F-2B59-4683-BFF4-A7D1854D8A79}" type="presParOf" srcId="{E701D54A-64DB-43C2-89A2-274DD3538B5B}" destId="{43574565-74A8-4464-8F72-130B03AE9054}" srcOrd="16" destOrd="0" presId="urn:microsoft.com/office/officeart/2005/8/layout/list1"/>
    <dgm:cxn modelId="{AE65CE11-F34D-4BCE-94BA-3DAF1C68D3B9}" type="presParOf" srcId="{43574565-74A8-4464-8F72-130B03AE9054}" destId="{04049676-2631-403A-9982-E04D827B1AF4}" srcOrd="0" destOrd="0" presId="urn:microsoft.com/office/officeart/2005/8/layout/list1"/>
    <dgm:cxn modelId="{84EC5736-F830-4AB7-88DD-09FD4C7A8BD6}" type="presParOf" srcId="{43574565-74A8-4464-8F72-130B03AE9054}" destId="{4B967341-215E-4572-9D7D-0337B35AEFC5}" srcOrd="1" destOrd="0" presId="urn:microsoft.com/office/officeart/2005/8/layout/list1"/>
    <dgm:cxn modelId="{9B778EC5-861C-4881-A480-E979896B35FE}" type="presParOf" srcId="{E701D54A-64DB-43C2-89A2-274DD3538B5B}" destId="{64F235BB-9FDA-4AF3-BB8B-8BDBC5F75D4A}" srcOrd="17" destOrd="0" presId="urn:microsoft.com/office/officeart/2005/8/layout/list1"/>
    <dgm:cxn modelId="{692E4679-9D69-4F25-9039-915B85881BCD}" type="presParOf" srcId="{E701D54A-64DB-43C2-89A2-274DD3538B5B}" destId="{2CE80E28-3974-4708-9B38-61F209BA06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8B51D-6B12-4AF0-8082-2BEFC41EA72D}">
      <dsp:nvSpPr>
        <dsp:cNvPr id="0" name=""/>
        <dsp:cNvSpPr/>
      </dsp:nvSpPr>
      <dsp:spPr>
        <a:xfrm>
          <a:off x="8625028" y="2237411"/>
          <a:ext cx="743460" cy="1894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820"/>
              </a:lnTo>
              <a:lnTo>
                <a:pt x="743460" y="1883820"/>
              </a:lnTo>
              <a:lnTo>
                <a:pt x="743460" y="18949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A0418-11BE-459C-970F-FBEA6355F3D5}">
      <dsp:nvSpPr>
        <dsp:cNvPr id="0" name=""/>
        <dsp:cNvSpPr/>
      </dsp:nvSpPr>
      <dsp:spPr>
        <a:xfrm>
          <a:off x="6125572" y="2237411"/>
          <a:ext cx="2499456" cy="2286537"/>
        </a:xfrm>
        <a:custGeom>
          <a:avLst/>
          <a:gdLst/>
          <a:ahLst/>
          <a:cxnLst/>
          <a:rect l="0" t="0" r="0" b="0"/>
          <a:pathLst>
            <a:path>
              <a:moveTo>
                <a:pt x="2499456" y="0"/>
              </a:moveTo>
              <a:lnTo>
                <a:pt x="2499456" y="2275435"/>
              </a:lnTo>
              <a:lnTo>
                <a:pt x="0" y="2275435"/>
              </a:lnTo>
              <a:lnTo>
                <a:pt x="0" y="2286537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FE73-EDD3-4724-B3E0-569A23FA2D24}">
      <dsp:nvSpPr>
        <dsp:cNvPr id="0" name=""/>
        <dsp:cNvSpPr/>
      </dsp:nvSpPr>
      <dsp:spPr>
        <a:xfrm>
          <a:off x="6102049" y="2237411"/>
          <a:ext cx="2522979" cy="430928"/>
        </a:xfrm>
        <a:custGeom>
          <a:avLst/>
          <a:gdLst/>
          <a:ahLst/>
          <a:cxnLst/>
          <a:rect l="0" t="0" r="0" b="0"/>
          <a:pathLst>
            <a:path>
              <a:moveTo>
                <a:pt x="2522979" y="0"/>
              </a:moveTo>
              <a:lnTo>
                <a:pt x="2522979" y="419826"/>
              </a:lnTo>
              <a:lnTo>
                <a:pt x="0" y="419826"/>
              </a:lnTo>
              <a:lnTo>
                <a:pt x="0" y="430928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BA08F-30E4-4EF1-A68A-6EBE55F1D098}">
      <dsp:nvSpPr>
        <dsp:cNvPr id="0" name=""/>
        <dsp:cNvSpPr/>
      </dsp:nvSpPr>
      <dsp:spPr>
        <a:xfrm>
          <a:off x="5264270" y="1251265"/>
          <a:ext cx="3360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7971"/>
              </a:lnTo>
              <a:lnTo>
                <a:pt x="3360758" y="67971"/>
              </a:lnTo>
              <a:lnTo>
                <a:pt x="3360758" y="79073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0B571-2DD8-4F26-9194-5F8F96BA33AF}">
      <dsp:nvSpPr>
        <dsp:cNvPr id="0" name=""/>
        <dsp:cNvSpPr/>
      </dsp:nvSpPr>
      <dsp:spPr>
        <a:xfrm>
          <a:off x="1762748" y="2385154"/>
          <a:ext cx="284930" cy="261138"/>
        </a:xfrm>
        <a:custGeom>
          <a:avLst/>
          <a:gdLst/>
          <a:ahLst/>
          <a:cxnLst/>
          <a:rect l="0" t="0" r="0" b="0"/>
          <a:pathLst>
            <a:path>
              <a:moveTo>
                <a:pt x="284930" y="0"/>
              </a:moveTo>
              <a:lnTo>
                <a:pt x="284930" y="250036"/>
              </a:lnTo>
              <a:lnTo>
                <a:pt x="0" y="250036"/>
              </a:lnTo>
              <a:lnTo>
                <a:pt x="0" y="2611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907AE-A17F-4030-8868-909771134250}">
      <dsp:nvSpPr>
        <dsp:cNvPr id="0" name=""/>
        <dsp:cNvSpPr/>
      </dsp:nvSpPr>
      <dsp:spPr>
        <a:xfrm>
          <a:off x="1932181" y="2385154"/>
          <a:ext cx="115496" cy="1976082"/>
        </a:xfrm>
        <a:custGeom>
          <a:avLst/>
          <a:gdLst/>
          <a:ahLst/>
          <a:cxnLst/>
          <a:rect l="0" t="0" r="0" b="0"/>
          <a:pathLst>
            <a:path>
              <a:moveTo>
                <a:pt x="115496" y="0"/>
              </a:moveTo>
              <a:lnTo>
                <a:pt x="115496" y="1964980"/>
              </a:lnTo>
              <a:lnTo>
                <a:pt x="0" y="1964980"/>
              </a:lnTo>
              <a:lnTo>
                <a:pt x="0" y="197608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3A9C6-BF22-4B22-97AE-FD7A41115F9E}">
      <dsp:nvSpPr>
        <dsp:cNvPr id="0" name=""/>
        <dsp:cNvSpPr/>
      </dsp:nvSpPr>
      <dsp:spPr>
        <a:xfrm>
          <a:off x="2047678" y="1251265"/>
          <a:ext cx="3216591" cy="91440"/>
        </a:xfrm>
        <a:custGeom>
          <a:avLst/>
          <a:gdLst/>
          <a:ahLst/>
          <a:cxnLst/>
          <a:rect l="0" t="0" r="0" b="0"/>
          <a:pathLst>
            <a:path>
              <a:moveTo>
                <a:pt x="3216591" y="45720"/>
              </a:moveTo>
              <a:lnTo>
                <a:pt x="3216591" y="110465"/>
              </a:lnTo>
              <a:lnTo>
                <a:pt x="0" y="110465"/>
              </a:lnTo>
              <a:lnTo>
                <a:pt x="0" y="121568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5CE2E-E537-43B3-B5C8-EEB7645F919C}">
      <dsp:nvSpPr>
        <dsp:cNvPr id="0" name=""/>
        <dsp:cNvSpPr/>
      </dsp:nvSpPr>
      <dsp:spPr>
        <a:xfrm>
          <a:off x="4065814" y="100631"/>
          <a:ext cx="2396910" cy="1196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FFAD40-873A-43F5-9F51-7FE579C06532}">
      <dsp:nvSpPr>
        <dsp:cNvPr id="0" name=""/>
        <dsp:cNvSpPr/>
      </dsp:nvSpPr>
      <dsp:spPr>
        <a:xfrm>
          <a:off x="4079131" y="113281"/>
          <a:ext cx="2396910" cy="119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Министерство образования, науки и молодежной политики Краснодарского края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4171" y="148321"/>
        <a:ext cx="2326830" cy="1126274"/>
      </dsp:txXfrm>
    </dsp:sp>
    <dsp:sp modelId="{B4F9D988-7E17-4975-871A-67C14AE8FBA3}">
      <dsp:nvSpPr>
        <dsp:cNvPr id="0" name=""/>
        <dsp:cNvSpPr/>
      </dsp:nvSpPr>
      <dsp:spPr>
        <a:xfrm>
          <a:off x="849223" y="1372833"/>
          <a:ext cx="2396910" cy="1012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115A7A-488B-4FBF-BAB0-1D372495941D}">
      <dsp:nvSpPr>
        <dsp:cNvPr id="0" name=""/>
        <dsp:cNvSpPr/>
      </dsp:nvSpPr>
      <dsp:spPr>
        <a:xfrm>
          <a:off x="862539" y="1385484"/>
          <a:ext cx="2396910" cy="1012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учреждения дополнительного образования 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2189" y="1415134"/>
        <a:ext cx="2337610" cy="953020"/>
      </dsp:txXfrm>
    </dsp:sp>
    <dsp:sp modelId="{496A2B01-08A5-48DC-9795-DF77603F2900}">
      <dsp:nvSpPr>
        <dsp:cNvPr id="0" name=""/>
        <dsp:cNvSpPr/>
      </dsp:nvSpPr>
      <dsp:spPr>
        <a:xfrm>
          <a:off x="733726" y="4361237"/>
          <a:ext cx="2396910" cy="152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0104C3-261A-4827-A746-ACD4F904691D}">
      <dsp:nvSpPr>
        <dsp:cNvPr id="0" name=""/>
        <dsp:cNvSpPr/>
      </dsp:nvSpPr>
      <dsp:spPr>
        <a:xfrm>
          <a:off x="747042" y="4373887"/>
          <a:ext cx="2396910" cy="1522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учреждения дополнительного образования, осуществляющие организацию работы с  детьми и молодежью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1621" y="4418466"/>
        <a:ext cx="2307752" cy="1432880"/>
      </dsp:txXfrm>
    </dsp:sp>
    <dsp:sp modelId="{6ED3895A-C4C0-4371-95A1-0EE319711FA4}">
      <dsp:nvSpPr>
        <dsp:cNvPr id="0" name=""/>
        <dsp:cNvSpPr/>
      </dsp:nvSpPr>
      <dsp:spPr>
        <a:xfrm>
          <a:off x="954024" y="2646293"/>
          <a:ext cx="1617447" cy="1079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C27ED1-B6B5-4B6A-A372-096FB7358E3A}">
      <dsp:nvSpPr>
        <dsp:cNvPr id="0" name=""/>
        <dsp:cNvSpPr/>
      </dsp:nvSpPr>
      <dsp:spPr>
        <a:xfrm>
          <a:off x="967340" y="2658943"/>
          <a:ext cx="1617447" cy="1079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ДПО ИРО КК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8963" y="2690566"/>
        <a:ext cx="1554201" cy="1016431"/>
      </dsp:txXfrm>
    </dsp:sp>
    <dsp:sp modelId="{4E0E6572-30B0-42C2-93A2-94DA177CC5A6}">
      <dsp:nvSpPr>
        <dsp:cNvPr id="0" name=""/>
        <dsp:cNvSpPr/>
      </dsp:nvSpPr>
      <dsp:spPr>
        <a:xfrm>
          <a:off x="7426573" y="1330339"/>
          <a:ext cx="2396910" cy="907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68EF59-16A0-45EF-AD5E-7CCB295A61A2}">
      <dsp:nvSpPr>
        <dsp:cNvPr id="0" name=""/>
        <dsp:cNvSpPr/>
      </dsp:nvSpPr>
      <dsp:spPr>
        <a:xfrm>
          <a:off x="7439889" y="1342989"/>
          <a:ext cx="2396910" cy="907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Муниципальные органы управления образованием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66456" y="1369556"/>
        <a:ext cx="2343776" cy="853938"/>
      </dsp:txXfrm>
    </dsp:sp>
    <dsp:sp modelId="{418A571A-006C-4D95-A939-EFFFAF3F00E4}">
      <dsp:nvSpPr>
        <dsp:cNvPr id="0" name=""/>
        <dsp:cNvSpPr/>
      </dsp:nvSpPr>
      <dsp:spPr>
        <a:xfrm>
          <a:off x="4903593" y="2668340"/>
          <a:ext cx="2396910" cy="879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B68FE8-7D34-469B-8963-676B7E9D8369}">
      <dsp:nvSpPr>
        <dsp:cNvPr id="0" name=""/>
        <dsp:cNvSpPr/>
      </dsp:nvSpPr>
      <dsp:spPr>
        <a:xfrm>
          <a:off x="4916910" y="2680991"/>
          <a:ext cx="2396910" cy="879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Территориальные методические службы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2666" y="2706747"/>
        <a:ext cx="2345398" cy="827878"/>
      </dsp:txXfrm>
    </dsp:sp>
    <dsp:sp modelId="{8297FB5E-732A-4767-AAC8-AC17EB106C7B}">
      <dsp:nvSpPr>
        <dsp:cNvPr id="0" name=""/>
        <dsp:cNvSpPr/>
      </dsp:nvSpPr>
      <dsp:spPr>
        <a:xfrm>
          <a:off x="4927117" y="4523949"/>
          <a:ext cx="2396910" cy="88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B8BFD3-A0C0-4C85-9359-F187AD889F2C}">
      <dsp:nvSpPr>
        <dsp:cNvPr id="0" name=""/>
        <dsp:cNvSpPr/>
      </dsp:nvSpPr>
      <dsp:spPr>
        <a:xfrm>
          <a:off x="4940433" y="4536599"/>
          <a:ext cx="2396910" cy="88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Общеобразовательные учреждения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6341" y="4562507"/>
        <a:ext cx="2345094" cy="832756"/>
      </dsp:txXfrm>
    </dsp:sp>
    <dsp:sp modelId="{A165BBDD-7787-4427-B615-5A218774495C}">
      <dsp:nvSpPr>
        <dsp:cNvPr id="0" name=""/>
        <dsp:cNvSpPr/>
      </dsp:nvSpPr>
      <dsp:spPr>
        <a:xfrm>
          <a:off x="8170034" y="4132334"/>
          <a:ext cx="2396910" cy="1522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EBCCA0-40C2-420C-A997-14D30EF44D7A}">
      <dsp:nvSpPr>
        <dsp:cNvPr id="0" name=""/>
        <dsp:cNvSpPr/>
      </dsp:nvSpPr>
      <dsp:spPr>
        <a:xfrm>
          <a:off x="8183350" y="4144984"/>
          <a:ext cx="2396910" cy="1522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Муниципальные учреждения дополнительного образования (Центры внешкольной работы, Центры детского технического творчества, детско-юношеские спортивные школы) </a:t>
          </a:r>
          <a:endParaRPr lang="ru-RU" sz="1300" kern="1200" dirty="0"/>
        </a:p>
      </dsp:txBody>
      <dsp:txXfrm>
        <a:off x="8227929" y="4189563"/>
        <a:ext cx="2307752" cy="143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2D57E-2B97-4E1D-A9AD-E368A70C1CFF}">
      <dsp:nvSpPr>
        <dsp:cNvPr id="0" name=""/>
        <dsp:cNvSpPr/>
      </dsp:nvSpPr>
      <dsp:spPr>
        <a:xfrm>
          <a:off x="4967303" y="2747353"/>
          <a:ext cx="6105055" cy="2954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Динской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Кореновский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Тбилисский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Тихорецкий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Усть-Лабинский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6863720" y="3550870"/>
        <a:ext cx="4143738" cy="2086051"/>
      </dsp:txXfrm>
    </dsp:sp>
    <dsp:sp modelId="{77BAA3DD-98E3-44EE-8735-84451394A3B8}">
      <dsp:nvSpPr>
        <dsp:cNvPr id="0" name=""/>
        <dsp:cNvSpPr/>
      </dsp:nvSpPr>
      <dsp:spPr>
        <a:xfrm>
          <a:off x="0" y="2978799"/>
          <a:ext cx="5619197" cy="270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Выселковский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Динской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Кореновский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Тбилисский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Тимашевский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Тихорецкий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Усть-Лабинский</a:t>
          </a: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59433" y="3714631"/>
        <a:ext cx="3814572" cy="1910329"/>
      </dsp:txXfrm>
    </dsp:sp>
    <dsp:sp modelId="{9F90335D-5DFF-40FF-8334-1366E6AB510A}">
      <dsp:nvSpPr>
        <dsp:cNvPr id="0" name=""/>
        <dsp:cNvSpPr/>
      </dsp:nvSpPr>
      <dsp:spPr>
        <a:xfrm>
          <a:off x="4673588" y="-299488"/>
          <a:ext cx="6398770" cy="2776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</a:t>
          </a:r>
          <a:r>
            <a:rPr lang="ru-RU" sz="1600" kern="1200" dirty="0" err="1" smtClean="0"/>
            <a:t>Белоглинский</a:t>
          </a:r>
          <a:r>
            <a:rPr lang="ru-RU" sz="1600" kern="1200" dirty="0" smtClean="0"/>
            <a:t> 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Выселковский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Гулькевичский</a:t>
          </a:r>
          <a:r>
            <a:rPr lang="ru-RU" sz="1600" kern="1200" dirty="0" smtClean="0"/>
            <a:t> 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Кавказский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Новопокровский</a:t>
          </a:r>
          <a:r>
            <a:rPr lang="ru-RU" sz="1600" kern="1200" dirty="0" smtClean="0"/>
            <a:t> 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Павловский 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Тбилисский</a:t>
          </a:r>
          <a:endParaRPr lang="ru-RU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Тихорецкий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6654202" y="-238505"/>
        <a:ext cx="4357173" cy="1960133"/>
      </dsp:txXfrm>
    </dsp:sp>
    <dsp:sp modelId="{99B64C24-011E-435E-BF3E-B6794169DE16}">
      <dsp:nvSpPr>
        <dsp:cNvPr id="0" name=""/>
        <dsp:cNvSpPr/>
      </dsp:nvSpPr>
      <dsp:spPr>
        <a:xfrm>
          <a:off x="0" y="-261388"/>
          <a:ext cx="5461962" cy="2559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Белоглинский</a:t>
          </a:r>
          <a:r>
            <a:rPr lang="ru-RU" sz="1600" kern="1200" dirty="0" smtClean="0"/>
            <a:t>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Выселковский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Гулькевичский</a:t>
          </a:r>
          <a:r>
            <a:rPr lang="ru-RU" sz="1600" kern="1200" dirty="0" smtClean="0"/>
            <a:t>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Кавказский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Новопокровский</a:t>
          </a:r>
          <a:r>
            <a:rPr lang="ru-RU" sz="1600" kern="1200" dirty="0" smtClean="0"/>
            <a:t>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Павловский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Тбилисский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Тихорецкий </a:t>
          </a:r>
          <a:endParaRPr lang="ru-RU" sz="1600" kern="1200" dirty="0"/>
        </a:p>
      </dsp:txBody>
      <dsp:txXfrm>
        <a:off x="56229" y="-205159"/>
        <a:ext cx="3710915" cy="1807356"/>
      </dsp:txXfrm>
    </dsp:sp>
    <dsp:sp modelId="{B7A2042A-851E-4593-BDCA-D5F72917258E}">
      <dsp:nvSpPr>
        <dsp:cNvPr id="0" name=""/>
        <dsp:cNvSpPr/>
      </dsp:nvSpPr>
      <dsp:spPr>
        <a:xfrm>
          <a:off x="1273934" y="441431"/>
          <a:ext cx="3925456" cy="25371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Зональный этап региональных (краевых) олимпиад и регионального этапа ВОШ, заключительный этап дистанционных краевых олимпиад</a:t>
          </a:r>
          <a:endParaRPr lang="ru-RU" sz="1600" kern="1200" dirty="0"/>
        </a:p>
      </dsp:txBody>
      <dsp:txXfrm>
        <a:off x="2423673" y="1184550"/>
        <a:ext cx="2775717" cy="1794049"/>
      </dsp:txXfrm>
    </dsp:sp>
    <dsp:sp modelId="{DE0044BE-5AEC-4663-B5CF-CA9DF4E57CA5}">
      <dsp:nvSpPr>
        <dsp:cNvPr id="0" name=""/>
        <dsp:cNvSpPr/>
      </dsp:nvSpPr>
      <dsp:spPr>
        <a:xfrm rot="5400000">
          <a:off x="6061442" y="-358169"/>
          <a:ext cx="2553812" cy="41930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Региональный этап Общероссийской олимпиады школьников по Основам православной культуры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5241823" y="1209444"/>
        <a:ext cx="2964935" cy="1805818"/>
      </dsp:txXfrm>
    </dsp:sp>
    <dsp:sp modelId="{176C1377-9A9B-40AF-9127-C64F3E9B3438}">
      <dsp:nvSpPr>
        <dsp:cNvPr id="0" name=""/>
        <dsp:cNvSpPr/>
      </dsp:nvSpPr>
      <dsp:spPr>
        <a:xfrm rot="10800000">
          <a:off x="5248127" y="3069986"/>
          <a:ext cx="4155983" cy="22403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Ресурсный центр Программы выявления и продвижения перспективных кадров для высокотехнологичных отраслей «Робототехника»</a:t>
          </a:r>
          <a:endParaRPr lang="ru-RU" sz="1600" kern="1200" dirty="0"/>
        </a:p>
      </dsp:txBody>
      <dsp:txXfrm rot="10800000">
        <a:off x="5248127" y="3069986"/>
        <a:ext cx="2938724" cy="1584145"/>
      </dsp:txXfrm>
    </dsp:sp>
    <dsp:sp modelId="{4183085C-8EA5-4A2B-8CC2-6D5BB1ECFCCC}">
      <dsp:nvSpPr>
        <dsp:cNvPr id="0" name=""/>
        <dsp:cNvSpPr/>
      </dsp:nvSpPr>
      <dsp:spPr>
        <a:xfrm rot="16200000">
          <a:off x="2102344" y="2197632"/>
          <a:ext cx="2268634" cy="393621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Зональный этап краевого конкурса учебно-исследовательских проектов Малой академии наук учащихся Кубани «Эврика»</a:t>
          </a:r>
          <a:endParaRPr lang="ru-RU" sz="1600" kern="1200" dirty="0"/>
        </a:p>
      </dsp:txBody>
      <dsp:txXfrm rot="5400000">
        <a:off x="2421445" y="3031421"/>
        <a:ext cx="2783323" cy="1604166"/>
      </dsp:txXfrm>
    </dsp:sp>
    <dsp:sp modelId="{CD02E718-FAB6-46B6-BB7A-104FE0CC993D}">
      <dsp:nvSpPr>
        <dsp:cNvPr id="0" name=""/>
        <dsp:cNvSpPr/>
      </dsp:nvSpPr>
      <dsp:spPr>
        <a:xfrm>
          <a:off x="4814393" y="551695"/>
          <a:ext cx="875996" cy="76173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32839-224B-4063-867E-D0708FC7CAE0}">
      <dsp:nvSpPr>
        <dsp:cNvPr id="0" name=""/>
        <dsp:cNvSpPr/>
      </dsp:nvSpPr>
      <dsp:spPr>
        <a:xfrm rot="10800000">
          <a:off x="4795620" y="4250033"/>
          <a:ext cx="875996" cy="79029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0E21C-02CC-4050-879F-E8EC9F55D9B8}">
      <dsp:nvSpPr>
        <dsp:cNvPr id="0" name=""/>
        <dsp:cNvSpPr/>
      </dsp:nvSpPr>
      <dsp:spPr>
        <a:xfrm>
          <a:off x="5693111" y="1067614"/>
          <a:ext cx="394818" cy="913782"/>
        </a:xfrm>
        <a:custGeom>
          <a:avLst/>
          <a:gdLst/>
          <a:ahLst/>
          <a:cxnLst/>
          <a:rect l="0" t="0" r="0" b="0"/>
          <a:pathLst>
            <a:path>
              <a:moveTo>
                <a:pt x="394818" y="0"/>
              </a:moveTo>
              <a:lnTo>
                <a:pt x="394818" y="913782"/>
              </a:lnTo>
              <a:lnTo>
                <a:pt x="0" y="9137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500C7-828D-4418-B0D2-5D6E05EE8B79}">
      <dsp:nvSpPr>
        <dsp:cNvPr id="0" name=""/>
        <dsp:cNvSpPr/>
      </dsp:nvSpPr>
      <dsp:spPr>
        <a:xfrm>
          <a:off x="6087930" y="1067614"/>
          <a:ext cx="3573807" cy="230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612"/>
              </a:lnTo>
              <a:lnTo>
                <a:pt x="3573807" y="2054612"/>
              </a:lnTo>
              <a:lnTo>
                <a:pt x="3573807" y="23037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F10FC-6400-416D-AF31-AD94B2D685C5}">
      <dsp:nvSpPr>
        <dsp:cNvPr id="0" name=""/>
        <dsp:cNvSpPr/>
      </dsp:nvSpPr>
      <dsp:spPr>
        <a:xfrm>
          <a:off x="5205758" y="1067614"/>
          <a:ext cx="882172" cy="2312668"/>
        </a:xfrm>
        <a:custGeom>
          <a:avLst/>
          <a:gdLst/>
          <a:ahLst/>
          <a:cxnLst/>
          <a:rect l="0" t="0" r="0" b="0"/>
          <a:pathLst>
            <a:path>
              <a:moveTo>
                <a:pt x="882172" y="0"/>
              </a:moveTo>
              <a:lnTo>
                <a:pt x="882172" y="2063558"/>
              </a:lnTo>
              <a:lnTo>
                <a:pt x="0" y="2063558"/>
              </a:lnTo>
              <a:lnTo>
                <a:pt x="0" y="23126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A1303-06DD-469B-B4B6-568AB35A78A5}">
      <dsp:nvSpPr>
        <dsp:cNvPr id="0" name=""/>
        <dsp:cNvSpPr/>
      </dsp:nvSpPr>
      <dsp:spPr>
        <a:xfrm>
          <a:off x="1298196" y="1067614"/>
          <a:ext cx="4789733" cy="2378433"/>
        </a:xfrm>
        <a:custGeom>
          <a:avLst/>
          <a:gdLst/>
          <a:ahLst/>
          <a:cxnLst/>
          <a:rect l="0" t="0" r="0" b="0"/>
          <a:pathLst>
            <a:path>
              <a:moveTo>
                <a:pt x="4789733" y="0"/>
              </a:moveTo>
              <a:lnTo>
                <a:pt x="4789733" y="2129323"/>
              </a:lnTo>
              <a:lnTo>
                <a:pt x="0" y="2129323"/>
              </a:lnTo>
              <a:lnTo>
                <a:pt x="0" y="23784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66A78-F21E-4EF7-A190-C12B94AD8638}">
      <dsp:nvSpPr>
        <dsp:cNvPr id="0" name=""/>
        <dsp:cNvSpPr/>
      </dsp:nvSpPr>
      <dsp:spPr>
        <a:xfrm>
          <a:off x="2325123" y="0"/>
          <a:ext cx="7525615" cy="1067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06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Управление образования администрации МО Тихорецкий район </a:t>
          </a:r>
          <a:endParaRPr lang="ru-RU" sz="2000" b="1" kern="1200" dirty="0"/>
        </a:p>
      </dsp:txBody>
      <dsp:txXfrm>
        <a:off x="2325123" y="0"/>
        <a:ext cx="7525615" cy="1067614"/>
      </dsp:txXfrm>
    </dsp:sp>
    <dsp:sp modelId="{1AA19DF3-25D9-4023-BFBD-3934A7040B44}">
      <dsp:nvSpPr>
        <dsp:cNvPr id="0" name=""/>
        <dsp:cNvSpPr/>
      </dsp:nvSpPr>
      <dsp:spPr>
        <a:xfrm>
          <a:off x="6913454" y="671880"/>
          <a:ext cx="2901252" cy="355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 развития образования, Косова М.А.</a:t>
          </a:r>
          <a:endParaRPr lang="ru-RU" sz="1200" kern="1200" dirty="0"/>
        </a:p>
      </dsp:txBody>
      <dsp:txXfrm>
        <a:off x="6913454" y="671880"/>
        <a:ext cx="2901252" cy="355871"/>
      </dsp:txXfrm>
    </dsp:sp>
    <dsp:sp modelId="{795B7C9E-8CED-45C6-9A85-FC4A906D8495}">
      <dsp:nvSpPr>
        <dsp:cNvPr id="0" name=""/>
        <dsp:cNvSpPr/>
      </dsp:nvSpPr>
      <dsp:spPr>
        <a:xfrm>
          <a:off x="0" y="3446048"/>
          <a:ext cx="2596393" cy="1678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06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Методисты, ответственные за проведение ВОШ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3446048"/>
        <a:ext cx="2596393" cy="1678450"/>
      </dsp:txXfrm>
    </dsp:sp>
    <dsp:sp modelId="{5C80C4C3-5BE2-40DD-9D6A-BF22A6127264}">
      <dsp:nvSpPr>
        <dsp:cNvPr id="0" name=""/>
        <dsp:cNvSpPr/>
      </dsp:nvSpPr>
      <dsp:spPr>
        <a:xfrm>
          <a:off x="169808" y="4744459"/>
          <a:ext cx="2415533" cy="355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Зарудняя</a:t>
          </a:r>
          <a:r>
            <a:rPr lang="ru-RU" sz="1100" kern="1200" dirty="0" smtClean="0"/>
            <a:t> И.С., Веретенникова О.С., Денисова О.П.</a:t>
          </a:r>
          <a:endParaRPr lang="ru-RU" sz="1100" kern="1200" dirty="0"/>
        </a:p>
      </dsp:txBody>
      <dsp:txXfrm>
        <a:off x="169808" y="4744459"/>
        <a:ext cx="2415533" cy="355871"/>
      </dsp:txXfrm>
    </dsp:sp>
    <dsp:sp modelId="{46D9B3FD-8700-41F0-8094-3E909706142F}">
      <dsp:nvSpPr>
        <dsp:cNvPr id="0" name=""/>
        <dsp:cNvSpPr/>
      </dsp:nvSpPr>
      <dsp:spPr>
        <a:xfrm>
          <a:off x="3360511" y="3380283"/>
          <a:ext cx="3690493" cy="1756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506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Методисты, ответственные за проведение конкурсов творческой направленности, спортивных мероприятий</a:t>
          </a:r>
          <a:endParaRPr lang="ru-RU" sz="1600" kern="1200" dirty="0"/>
        </a:p>
      </dsp:txBody>
      <dsp:txXfrm>
        <a:off x="3360511" y="3380283"/>
        <a:ext cx="3690493" cy="1756919"/>
      </dsp:txXfrm>
    </dsp:sp>
    <dsp:sp modelId="{142B4C61-7461-408D-A391-ED55FA88E8C3}">
      <dsp:nvSpPr>
        <dsp:cNvPr id="0" name=""/>
        <dsp:cNvSpPr/>
      </dsp:nvSpPr>
      <dsp:spPr>
        <a:xfrm>
          <a:off x="4427855" y="4734932"/>
          <a:ext cx="2494738" cy="355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Зарудняя</a:t>
          </a:r>
          <a:r>
            <a:rPr lang="ru-RU" sz="1100" kern="1200" dirty="0" smtClean="0"/>
            <a:t> И.С., Веретенникова О.С., Денисова О.П.</a:t>
          </a:r>
          <a:endParaRPr lang="ru-RU" sz="1100" kern="1200" dirty="0"/>
        </a:p>
      </dsp:txBody>
      <dsp:txXfrm>
        <a:off x="4427855" y="4734932"/>
        <a:ext cx="2494738" cy="355871"/>
      </dsp:txXfrm>
    </dsp:sp>
    <dsp:sp modelId="{2C9388ED-4168-48A8-A5C2-CEC1BE71FF46}">
      <dsp:nvSpPr>
        <dsp:cNvPr id="0" name=""/>
        <dsp:cNvSpPr/>
      </dsp:nvSpPr>
      <dsp:spPr>
        <a:xfrm>
          <a:off x="8180115" y="3371336"/>
          <a:ext cx="2963244" cy="1703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06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Методист, ответственный за ОПК, ОВИО, НПК</a:t>
          </a:r>
          <a:endParaRPr lang="ru-RU" sz="2000" kern="1200" dirty="0"/>
        </a:p>
      </dsp:txBody>
      <dsp:txXfrm>
        <a:off x="8180115" y="3371336"/>
        <a:ext cx="2963244" cy="1703859"/>
      </dsp:txXfrm>
    </dsp:sp>
    <dsp:sp modelId="{7E679CA0-4AAF-47E3-95A4-AA0396B6C6CB}">
      <dsp:nvSpPr>
        <dsp:cNvPr id="0" name=""/>
        <dsp:cNvSpPr/>
      </dsp:nvSpPr>
      <dsp:spPr>
        <a:xfrm>
          <a:off x="9203979" y="4698427"/>
          <a:ext cx="1855804" cy="355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Багаева</a:t>
          </a:r>
          <a:r>
            <a:rPr lang="ru-RU" sz="1600" kern="1200" dirty="0" smtClean="0"/>
            <a:t> Л.Д.</a:t>
          </a:r>
          <a:endParaRPr lang="ru-RU" sz="1600" kern="1200" dirty="0"/>
        </a:p>
      </dsp:txBody>
      <dsp:txXfrm>
        <a:off x="9203979" y="4698427"/>
        <a:ext cx="1855804" cy="355871"/>
      </dsp:txXfrm>
    </dsp:sp>
    <dsp:sp modelId="{7BAC5646-801C-42D5-82C2-1635CD2C430A}">
      <dsp:nvSpPr>
        <dsp:cNvPr id="0" name=""/>
        <dsp:cNvSpPr/>
      </dsp:nvSpPr>
      <dsp:spPr>
        <a:xfrm>
          <a:off x="0" y="1280502"/>
          <a:ext cx="5693111" cy="1401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065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МКУ СО «Центр развития образования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МО Тихорецкий район</a:t>
          </a:r>
          <a:endParaRPr lang="ru-RU" sz="2400" kern="1200" dirty="0"/>
        </a:p>
      </dsp:txBody>
      <dsp:txXfrm>
        <a:off x="0" y="1280502"/>
        <a:ext cx="5693111" cy="1401788"/>
      </dsp:txXfrm>
    </dsp:sp>
    <dsp:sp modelId="{F46A4B26-2B47-4A8A-B1C3-A0E7A5419B15}">
      <dsp:nvSpPr>
        <dsp:cNvPr id="0" name=""/>
        <dsp:cNvSpPr/>
      </dsp:nvSpPr>
      <dsp:spPr>
        <a:xfrm>
          <a:off x="3551600" y="2331924"/>
          <a:ext cx="2150932" cy="355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Директор, Полякова Н.С.</a:t>
          </a:r>
          <a:endParaRPr lang="ru-RU" sz="1500" kern="1200" dirty="0"/>
        </a:p>
      </dsp:txBody>
      <dsp:txXfrm>
        <a:off x="3551600" y="2331924"/>
        <a:ext cx="2150932" cy="355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EF6B3-318F-4841-8447-5B06C85FC680}">
      <dsp:nvSpPr>
        <dsp:cNvPr id="0" name=""/>
        <dsp:cNvSpPr/>
      </dsp:nvSpPr>
      <dsp:spPr>
        <a:xfrm>
          <a:off x="0" y="419014"/>
          <a:ext cx="1123405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7F1BF-6CE5-4A56-8A59-EC53283E95C3}">
      <dsp:nvSpPr>
        <dsp:cNvPr id="0" name=""/>
        <dsp:cNvSpPr/>
      </dsp:nvSpPr>
      <dsp:spPr>
        <a:xfrm>
          <a:off x="561702" y="79534"/>
          <a:ext cx="9614252" cy="67896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34" tIns="0" rIns="2972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Установочные совещания</a:t>
          </a:r>
          <a:endParaRPr lang="ru-RU" sz="2800" kern="1200" dirty="0"/>
        </a:p>
      </dsp:txBody>
      <dsp:txXfrm>
        <a:off x="594846" y="112678"/>
        <a:ext cx="9547964" cy="612672"/>
      </dsp:txXfrm>
    </dsp:sp>
    <dsp:sp modelId="{9A0E6DF8-BF85-486E-93DD-65F34B510A62}">
      <dsp:nvSpPr>
        <dsp:cNvPr id="0" name=""/>
        <dsp:cNvSpPr/>
      </dsp:nvSpPr>
      <dsp:spPr>
        <a:xfrm>
          <a:off x="0" y="1462294"/>
          <a:ext cx="1123405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5B516-DE7F-4DA1-9C6D-02235BD2490A}">
      <dsp:nvSpPr>
        <dsp:cNvPr id="0" name=""/>
        <dsp:cNvSpPr/>
      </dsp:nvSpPr>
      <dsp:spPr>
        <a:xfrm>
          <a:off x="561702" y="1122814"/>
          <a:ext cx="9666546" cy="67896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34" tIns="0" rIns="2972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Обучающие семинары</a:t>
          </a:r>
          <a:endParaRPr lang="ru-RU" sz="2800" kern="1200" dirty="0"/>
        </a:p>
      </dsp:txBody>
      <dsp:txXfrm>
        <a:off x="594846" y="1155958"/>
        <a:ext cx="9600258" cy="612672"/>
      </dsp:txXfrm>
    </dsp:sp>
    <dsp:sp modelId="{D9AD075B-6999-4342-BCAB-94DA89B50448}">
      <dsp:nvSpPr>
        <dsp:cNvPr id="0" name=""/>
        <dsp:cNvSpPr/>
      </dsp:nvSpPr>
      <dsp:spPr>
        <a:xfrm>
          <a:off x="0" y="2505574"/>
          <a:ext cx="1123405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7A1B2-170F-4D0D-B4F4-6F0525DD04BF}">
      <dsp:nvSpPr>
        <dsp:cNvPr id="0" name=""/>
        <dsp:cNvSpPr/>
      </dsp:nvSpPr>
      <dsp:spPr>
        <a:xfrm>
          <a:off x="561702" y="2166094"/>
          <a:ext cx="9666625" cy="67896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34" tIns="0" rIns="2972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Промежуточные совещания в течение учебного года, заседания РМО, руководителей НОУ</a:t>
          </a:r>
          <a:endParaRPr lang="ru-RU" sz="2800" kern="1200" dirty="0"/>
        </a:p>
      </dsp:txBody>
      <dsp:txXfrm>
        <a:off x="594846" y="2199238"/>
        <a:ext cx="9600337" cy="612672"/>
      </dsp:txXfrm>
    </dsp:sp>
    <dsp:sp modelId="{1C65ED91-8768-4076-86EB-E36E8F2CAD96}">
      <dsp:nvSpPr>
        <dsp:cNvPr id="0" name=""/>
        <dsp:cNvSpPr/>
      </dsp:nvSpPr>
      <dsp:spPr>
        <a:xfrm>
          <a:off x="0" y="3453725"/>
          <a:ext cx="1123405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FB3A4-E990-4157-9A8A-5D0CCF6604E9}">
      <dsp:nvSpPr>
        <dsp:cNvPr id="0" name=""/>
        <dsp:cNvSpPr/>
      </dsp:nvSpPr>
      <dsp:spPr>
        <a:xfrm>
          <a:off x="561702" y="3209374"/>
          <a:ext cx="9692733" cy="67896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34" tIns="0" rIns="2972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Круглые столы</a:t>
          </a:r>
          <a:endParaRPr lang="ru-RU" sz="2800" kern="1200" dirty="0"/>
        </a:p>
      </dsp:txBody>
      <dsp:txXfrm>
        <a:off x="594846" y="3242518"/>
        <a:ext cx="9626445" cy="612672"/>
      </dsp:txXfrm>
    </dsp:sp>
    <dsp:sp modelId="{2CE80E28-3974-4708-9B38-61F209BA064B}">
      <dsp:nvSpPr>
        <dsp:cNvPr id="0" name=""/>
        <dsp:cNvSpPr/>
      </dsp:nvSpPr>
      <dsp:spPr>
        <a:xfrm>
          <a:off x="0" y="4592134"/>
          <a:ext cx="1123405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67341-215E-4572-9D7D-0337B35AEFC5}">
      <dsp:nvSpPr>
        <dsp:cNvPr id="0" name=""/>
        <dsp:cNvSpPr/>
      </dsp:nvSpPr>
      <dsp:spPr>
        <a:xfrm>
          <a:off x="561702" y="4252654"/>
          <a:ext cx="9640359" cy="67896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234" tIns="0" rIns="2972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Итоговые совещания </a:t>
          </a:r>
          <a:endParaRPr lang="ru-RU" sz="2800" kern="1200" dirty="0"/>
        </a:p>
      </dsp:txBody>
      <dsp:txXfrm>
        <a:off x="594846" y="4285798"/>
        <a:ext cx="9574071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5521-2FCE-47BD-8FF1-D450566D11C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FC30-09C2-4E61-B423-1D970FB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0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266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6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2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6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59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5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0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2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0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3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0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8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3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25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3642" y="1339895"/>
            <a:ext cx="6380015" cy="218863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182880"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 организации работы зональных центров»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635" y="332655"/>
            <a:ext cx="11403874" cy="8952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Краевая дискуссионная площадка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  <a:effectLst/>
              </a:rPr>
              <a:t>Выявление и поддержка одаренных детей и талантливой молодежи (в том числе через систему организации конкурсов, олимпиад, форумов и т.д.)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6365937" y="6245681"/>
            <a:ext cx="4575423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15 августа 2017 </a:t>
            </a:r>
            <a:r>
              <a:rPr lang="ru-RU" sz="2800" b="1" dirty="0">
                <a:solidFill>
                  <a:srgbClr val="002060"/>
                </a:solidFill>
              </a:rPr>
              <a:t>года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8571"/>
          <a:stretch>
            <a:fillRect/>
          </a:stretch>
        </p:blipFill>
        <p:spPr bwMode="auto">
          <a:xfrm>
            <a:off x="339635" y="1339896"/>
            <a:ext cx="5474838" cy="218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4" descr="http://moodle.tgl.net.ru/file.php/1/interface/ki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1" y="3590337"/>
            <a:ext cx="3816424" cy="26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21992" r="70355"/>
          <a:stretch>
            <a:fillRect/>
          </a:stretch>
        </p:blipFill>
        <p:spPr bwMode="auto">
          <a:xfrm>
            <a:off x="4322710" y="2035283"/>
            <a:ext cx="713670" cy="60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365937" y="4055585"/>
            <a:ext cx="4575423" cy="1663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Косова Марина Александровна,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развития образования управления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администрации муниципального образования Тихорецкий район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297540"/>
            <a:ext cx="11769634" cy="669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муниципальных образований в зональном этапе региональных (краевых) олимпиад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239752"/>
              </p:ext>
            </p:extLst>
          </p:nvPr>
        </p:nvGraphicFramePr>
        <p:xfrm>
          <a:off x="235132" y="1240969"/>
          <a:ext cx="11625939" cy="5387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802">
                  <a:extLst>
                    <a:ext uri="{9D8B030D-6E8A-4147-A177-3AD203B41FA5}">
                      <a16:colId xmlns:a16="http://schemas.microsoft.com/office/drawing/2014/main" val="2671337100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3878114988"/>
                    </a:ext>
                  </a:extLst>
                </a:gridCol>
                <a:gridCol w="1027614">
                  <a:extLst>
                    <a:ext uri="{9D8B030D-6E8A-4147-A177-3AD203B41FA5}">
                      <a16:colId xmlns:a16="http://schemas.microsoft.com/office/drawing/2014/main" val="3419138272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1475730580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12513562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621782805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1912291690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9496071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956587983"/>
                    </a:ext>
                  </a:extLst>
                </a:gridCol>
              </a:tblGrid>
              <a:tr h="4659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8-11 класс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36041"/>
                  </a:ext>
                </a:extLst>
              </a:tr>
              <a:tr h="370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2015-2016  учебный год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Результативность, %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2016-2017  учебный год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Результативность,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3756202"/>
                  </a:ext>
                </a:extLst>
              </a:tr>
              <a:tr h="287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призеры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призеры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18109"/>
                  </a:ext>
                </a:extLst>
              </a:tr>
              <a:tr h="4715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058291"/>
                  </a:ext>
                </a:extLst>
              </a:tr>
              <a:tr h="4715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1736143"/>
                  </a:ext>
                </a:extLst>
              </a:tr>
              <a:tr h="4715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5029680"/>
                  </a:ext>
                </a:extLst>
              </a:tr>
              <a:tr h="4715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Кавказский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6030499"/>
                  </a:ext>
                </a:extLst>
              </a:tr>
              <a:tr h="4715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2594697"/>
                  </a:ext>
                </a:extLst>
              </a:tr>
              <a:tr h="4715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9633259"/>
                  </a:ext>
                </a:extLst>
              </a:tr>
              <a:tr h="4715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Тбилисский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6888337"/>
                  </a:ext>
                </a:extLst>
              </a:tr>
              <a:tr h="471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Тихорецкий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0499198"/>
                  </a:ext>
                </a:extLst>
              </a:tr>
              <a:tr h="46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237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3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" y="182880"/>
            <a:ext cx="11665131" cy="191420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участия школьников региональном этапе всероссийской олимпиады школьников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предметам,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проходившим 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Тихорецком зональном центре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2016-2017 учебном году </a:t>
            </a:r>
            <a:b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579068"/>
              </p:ext>
            </p:extLst>
          </p:nvPr>
        </p:nvGraphicFramePr>
        <p:xfrm>
          <a:off x="195263" y="1736725"/>
          <a:ext cx="11665808" cy="503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418">
                  <a:extLst>
                    <a:ext uri="{9D8B030D-6E8A-4147-A177-3AD203B41FA5}">
                      <a16:colId xmlns:a16="http://schemas.microsoft.com/office/drawing/2014/main" val="1000249378"/>
                    </a:ext>
                  </a:extLst>
                </a:gridCol>
                <a:gridCol w="1735278">
                  <a:extLst>
                    <a:ext uri="{9D8B030D-6E8A-4147-A177-3AD203B41FA5}">
                      <a16:colId xmlns:a16="http://schemas.microsoft.com/office/drawing/2014/main" val="933010808"/>
                    </a:ext>
                  </a:extLst>
                </a:gridCol>
                <a:gridCol w="1735278">
                  <a:extLst>
                    <a:ext uri="{9D8B030D-6E8A-4147-A177-3AD203B41FA5}">
                      <a16:colId xmlns:a16="http://schemas.microsoft.com/office/drawing/2014/main" val="3675587883"/>
                    </a:ext>
                  </a:extLst>
                </a:gridCol>
                <a:gridCol w="1735278">
                  <a:extLst>
                    <a:ext uri="{9D8B030D-6E8A-4147-A177-3AD203B41FA5}">
                      <a16:colId xmlns:a16="http://schemas.microsoft.com/office/drawing/2014/main" val="617121370"/>
                    </a:ext>
                  </a:extLst>
                </a:gridCol>
                <a:gridCol w="1735278">
                  <a:extLst>
                    <a:ext uri="{9D8B030D-6E8A-4147-A177-3AD203B41FA5}">
                      <a16:colId xmlns:a16="http://schemas.microsoft.com/office/drawing/2014/main" val="819920242"/>
                    </a:ext>
                  </a:extLst>
                </a:gridCol>
                <a:gridCol w="1735278">
                  <a:extLst>
                    <a:ext uri="{9D8B030D-6E8A-4147-A177-3AD203B41FA5}">
                      <a16:colId xmlns:a16="http://schemas.microsoft.com/office/drawing/2014/main" val="1801548408"/>
                    </a:ext>
                  </a:extLst>
                </a:gridCol>
              </a:tblGrid>
              <a:tr h="774049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общая численность приглашенных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численность принявших участие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участия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победителей и призеров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результативность от общего числа участников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1386833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Белоглинский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556785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Выселковский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378941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Тихорецкий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39613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Кавказский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327808"/>
                  </a:ext>
                </a:extLst>
              </a:tr>
              <a:tr h="589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показатель по зональному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877863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Новопокровский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195469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Тбилисский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856995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Гулькевичский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192201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Павловский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76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10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169817"/>
            <a:ext cx="11573692" cy="156754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Сравнительный  анализ </a:t>
            </a:r>
            <a:b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итогов участия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зонального центра </a:t>
            </a:r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итогам всех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этапов конкурса «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Эврика» за </a:t>
            </a:r>
            <a: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2015- 2017 годы</a:t>
            </a:r>
            <a:br>
              <a:rPr lang="ru-R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636469"/>
              </p:ext>
            </p:extLst>
          </p:nvPr>
        </p:nvGraphicFramePr>
        <p:xfrm>
          <a:off x="261262" y="1580608"/>
          <a:ext cx="11482245" cy="514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172">
                  <a:extLst>
                    <a:ext uri="{9D8B030D-6E8A-4147-A177-3AD203B41FA5}">
                      <a16:colId xmlns:a16="http://schemas.microsoft.com/office/drawing/2014/main" val="1696215434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138656690"/>
                    </a:ext>
                  </a:extLst>
                </a:gridCol>
                <a:gridCol w="1472292">
                  <a:extLst>
                    <a:ext uri="{9D8B030D-6E8A-4147-A177-3AD203B41FA5}">
                      <a16:colId xmlns:a16="http://schemas.microsoft.com/office/drawing/2014/main" val="2875267633"/>
                    </a:ext>
                  </a:extLst>
                </a:gridCol>
                <a:gridCol w="1356632">
                  <a:extLst>
                    <a:ext uri="{9D8B030D-6E8A-4147-A177-3AD203B41FA5}">
                      <a16:colId xmlns:a16="http://schemas.microsoft.com/office/drawing/2014/main" val="3040154649"/>
                    </a:ext>
                  </a:extLst>
                </a:gridCol>
                <a:gridCol w="1356632">
                  <a:extLst>
                    <a:ext uri="{9D8B030D-6E8A-4147-A177-3AD203B41FA5}">
                      <a16:colId xmlns:a16="http://schemas.microsoft.com/office/drawing/2014/main" val="1624502116"/>
                    </a:ext>
                  </a:extLst>
                </a:gridCol>
                <a:gridCol w="1356632">
                  <a:extLst>
                    <a:ext uri="{9D8B030D-6E8A-4147-A177-3AD203B41FA5}">
                      <a16:colId xmlns:a16="http://schemas.microsoft.com/office/drawing/2014/main" val="2135784417"/>
                    </a:ext>
                  </a:extLst>
                </a:gridCol>
                <a:gridCol w="1356632">
                  <a:extLst>
                    <a:ext uri="{9D8B030D-6E8A-4147-A177-3AD203B41FA5}">
                      <a16:colId xmlns:a16="http://schemas.microsoft.com/office/drawing/2014/main" val="2290510410"/>
                    </a:ext>
                  </a:extLst>
                </a:gridCol>
                <a:gridCol w="1435281">
                  <a:extLst>
                    <a:ext uri="{9D8B030D-6E8A-4147-A177-3AD203B41FA5}">
                      <a16:colId xmlns:a16="http://schemas.microsoft.com/office/drawing/2014/main" val="3503993950"/>
                    </a:ext>
                  </a:extLst>
                </a:gridCol>
              </a:tblGrid>
              <a:tr h="451782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2014-2015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2015-2016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871595"/>
                  </a:ext>
                </a:extLst>
              </a:tr>
              <a:tr h="103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Муниципальный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 победителей и призеров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 победителей и призеров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 победителей и призеров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 победителей и призеров за 3 года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319116"/>
                  </a:ext>
                </a:extLst>
              </a:tr>
              <a:tr h="435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Выселковский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260969"/>
                  </a:ext>
                </a:extLst>
              </a:tr>
              <a:tr h="467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Динской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423664"/>
                  </a:ext>
                </a:extLst>
              </a:tr>
              <a:tr h="451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Кореновский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678748"/>
                  </a:ext>
                </a:extLst>
              </a:tr>
              <a:tr h="419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Тимашевский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120002"/>
                  </a:ext>
                </a:extLst>
              </a:tr>
              <a:tr h="376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Тбилисский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35959"/>
                  </a:ext>
                </a:extLst>
              </a:tr>
              <a:tr h="435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Усть-Лабинский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83396"/>
                  </a:ext>
                </a:extLst>
              </a:tr>
              <a:tr h="376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Тихорецкий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635390"/>
                  </a:ext>
                </a:extLst>
              </a:tr>
              <a:tr h="689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407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5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0"/>
            <a:ext cx="10911839" cy="8853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талантливой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молодежи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60879891"/>
              </p:ext>
            </p:extLst>
          </p:nvPr>
        </p:nvGraphicFramePr>
        <p:xfrm>
          <a:off x="246743" y="1029062"/>
          <a:ext cx="11945257" cy="566557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74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Краевой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Гагарский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Артем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(ДЮСШ «Виктория» г.Тихорецка)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Кикоть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Никита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(МБУ ДО ЦВР «Гармония»)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Войнов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Максим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(МБУ ДО ЦВР пос.Паркового)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289999"/>
                  </a:ext>
                </a:extLst>
              </a:tr>
              <a:tr h="428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2014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Костенко Эдуард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(Гимназия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№ 6 г.Тихорецка)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Кикоть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Никита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(МБУ ДО ЦВР «Гармония»)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8460000"/>
                  </a:ext>
                </a:extLst>
              </a:tr>
              <a:tr h="609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Зазирная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Виктория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(ДЮСШ «Альтаир»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г.Тихорецка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167748"/>
                  </a:ext>
                </a:extLst>
              </a:tr>
              <a:tr h="609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Зеликова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Жанна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(ДЮСШ «Альтаир»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г.Тихорецка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199680"/>
                  </a:ext>
                </a:extLst>
              </a:tr>
              <a:tr h="609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Ефименко Ирина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(ЦВР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пос.Паркового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Куксова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Елена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(СОШ № 7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г.Тихорецка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Киселенко Анатолий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(гимназия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8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г.Тихорецка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Глова Анастасия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 6)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Попов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Андрей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Луговенко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Татьяна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(ЦВР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пос.Паркового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Петренко Руслан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(ЦВР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пос.Паркового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Зеликова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Жанна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(ДЮСШ «Альтаир»)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Попов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Андрей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(ЦВР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пос.Паркового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Кручинин Александр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(ГОУ НПО ПУ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47)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Забродина Валентина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(ЦВР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пос.Паркового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Реброва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Анастасия, Горошко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Влада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(ЦВР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пос.Паркового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Геджашвили Юлия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(СОШ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пос.Братского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8" descr="tikhoretskii_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43" y="0"/>
            <a:ext cx="714375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5585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-1" y="1"/>
            <a:ext cx="12083143" cy="1196975"/>
          </a:xfrm>
          <a:prstGeom prst="rect">
            <a:avLst/>
          </a:pr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03" y="38100"/>
            <a:ext cx="9191897" cy="1143000"/>
          </a:xfrm>
        </p:spPr>
        <p:txBody>
          <a:bodyPr>
            <a:normAutofit/>
          </a:bodyPr>
          <a:lstStyle/>
          <a:p>
            <a:pPr algn="ctr">
              <a:buFont typeface="Georgia" panose="02040502050405020303" pitchFamily="18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Ежегодный прием главы талантливых детей и молодежи</a:t>
            </a:r>
          </a:p>
        </p:txBody>
      </p:sp>
      <p:pic>
        <p:nvPicPr>
          <p:cNvPr id="39938" name="Picture 2" descr="C:\Users\UO\Desktop\Август 2013\Фото учреждений\Приём у главы\1\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801291" y="4075611"/>
            <a:ext cx="3900446" cy="26125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9940" name="Picture 4" descr="C:\Users\UO\Desktop\Август 2013\Фото учреждений\Приём у главы\1\P100052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0" y="121763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9941" name="Picture 5" descr="C:\Users\UO\Desktop\Август 2013\Фото учреждений\Приём у главы\1\P100053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254234" y="1274264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8" descr="tikhoretskii_ray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" y="145256"/>
            <a:ext cx="714375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9086" y="4193174"/>
            <a:ext cx="2063931" cy="24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Августовка 2017\Одаренные дети\IMG-20170814-WA0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6606" y="1254034"/>
            <a:ext cx="3670663" cy="2468880"/>
          </a:xfrm>
          <a:prstGeom prst="rect">
            <a:avLst/>
          </a:prstGeom>
          <a:noFill/>
        </p:spPr>
      </p:pic>
      <p:pic>
        <p:nvPicPr>
          <p:cNvPr id="1028" name="Picture 4" descr="F:\Августовка 2017\Одаренные дети\IMG-20170814-WA00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26433" y="4088674"/>
            <a:ext cx="1796687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6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1" y="200506"/>
            <a:ext cx="10080759" cy="13539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по организации работы в 2017 -2018 учебном году:</a:t>
            </a:r>
            <a:br>
              <a:rPr lang="ru-RU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58983"/>
            <a:ext cx="9905999" cy="4885508"/>
          </a:xfrm>
        </p:spPr>
        <p:txBody>
          <a:bodyPr/>
          <a:lstStyle/>
          <a:p>
            <a:pPr algn="just"/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Широкая информационная и разъяснительная работа среди педагогов, учащихся и их родителей о конкурсах,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олимпиадах, фестивалях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различных мероприятиях по выявлению и поддержке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одаренных детей и талантливой молодежи;</a:t>
            </a:r>
            <a:endParaRPr lang="ru-RU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Оперативное размещение информации о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проводимых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мероприятиях на официальных сайтах муниципальных органов управления образованием и территориальных методических служб.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13" y="156754"/>
            <a:ext cx="4344386" cy="2940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528" y="1246065"/>
            <a:ext cx="4807133" cy="3247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535" y="3397013"/>
            <a:ext cx="4905105" cy="3147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12" y="3984171"/>
            <a:ext cx="4644833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0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722" y="252758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по организации работы с педагогами, осуществляющими работу с одаренными детьми: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1328"/>
            <a:ext cx="11991703" cy="502216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1.Провести  совещание руководителей районных методических объединений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учителей-предметников, председателей муниципальных предметно-методических комиссий 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 с руководителями региональных предметно-методических комиссий по анализу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подготовки и результативности участия 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школьников в региональном этапе всероссийской олимпиады школьников. 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2.Разработать единую программу по подготовке школьников к региональному этапу всероссийской олимпиады школьников, начиная с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7-8 класса, 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муниципальном уровне  с привлечением педагогов школ, эффективно работающих с одаренными школьниками.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3.Организовать курсовую подготовку педагогических работников по работе с одаренными детьми по каждому предмету, входящему в перечень олимпиад (не менее 1 педагога от каждого муниципального образования).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4.Организовать занятия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(или подготовить методические рекомендации) для 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педагогов по подготовке к выполнению практической части олимпиадных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4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65820"/>
            <a:ext cx="9905998" cy="9882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организации работы с учащимися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58536"/>
            <a:ext cx="11930743" cy="522514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1.Провети психолого-педагогической диагностику мотивации учащихся к участию во всероссийской олимпиаде школьников </a:t>
            </a: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НПК с </a:t>
            </a: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учетом приоритетности предметов, необходимых для поступления в высшие учебные заведения.</a:t>
            </a:r>
          </a:p>
          <a:p>
            <a:pPr algn="just"/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2.В каждом муниципальном образовании создать группы учащихся по подготовке к олимпиадам по возрастным категориям 6-8 классы, 9-11 классы из числа учащихся, ставших победителями и призерами </a:t>
            </a: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муниципального и регионального этапов.</a:t>
            </a:r>
            <a:endParaRPr lang="ru-RU" sz="2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3.Организовать работу консультационных пунктов и проведение дополнительных теоретических и практических занятий для одаренных учащихся педагогами из разных школ под руководством педагога, прошедшего соответствующее обучение по работе с одаренными детьми (не реже 1 раза в месяц или в каникулярное время – интенсивными курсами).</a:t>
            </a:r>
          </a:p>
          <a:p>
            <a:pPr algn="just"/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4.Организовать проведение </a:t>
            </a:r>
            <a:r>
              <a:rPr lang="ru-RU" sz="2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видеолекций</a:t>
            </a: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(домашнее обучение с личным оборудованием или в базовых школах МО) для учащихся всех муниципальных образований по отдельным предметам с привлечением специалистов </a:t>
            </a:r>
            <a:r>
              <a:rPr lang="ru-RU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ВУЗов, </a:t>
            </a:r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начиная с сентября месяца.</a:t>
            </a:r>
          </a:p>
          <a:p>
            <a:pPr algn="just"/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5.Расширисть перечень предметов дистанционного обучения.</a:t>
            </a:r>
          </a:p>
          <a:p>
            <a:pPr algn="just"/>
            <a:r>
              <a:rPr lang="ru-RU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6.Организовать в муниципальных образованиях в период осенних и зимних каникул занятия по отработке практической части олимпиадных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48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0" y="115093"/>
            <a:ext cx="8125097" cy="145244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Выявление, сопровождение и поддержка талантливых детей –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забота о будущем России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996" name="Picture 4" descr="http://moodle.tgl.net.ru/file.php/1/interface/ki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36" y="2756261"/>
            <a:ext cx="19732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Картинки по запросу карта России на флаге с детьми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293" y="1214847"/>
            <a:ext cx="3697968" cy="5264331"/>
          </a:xfrm>
          <a:prstGeom prst="rect">
            <a:avLst/>
          </a:prstGeom>
          <a:noFill/>
        </p:spPr>
      </p:pic>
      <p:sp>
        <p:nvSpPr>
          <p:cNvPr id="3080" name="AutoShape 8" descr="Картинки по запросу Одаренные дети - будущее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Картинки по запросу Одаренные дети - будущее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Одаренные дети - будущее Росс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1267097"/>
            <a:ext cx="3775166" cy="4990012"/>
          </a:xfrm>
          <a:prstGeom prst="rect">
            <a:avLst/>
          </a:prstGeom>
          <a:noFill/>
        </p:spPr>
      </p:pic>
      <p:pic>
        <p:nvPicPr>
          <p:cNvPr id="3086" name="Picture 14" descr="Картинки по запросу Одаренные дети - будущее Росс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782" y="0"/>
            <a:ext cx="3771265" cy="966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8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5" y="0"/>
            <a:ext cx="11560628" cy="6518365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«Каждый человек талантлив. Добьется ли человек успеха, во многом зависит от того, будет ли выявлен его талант, получит ли он шанс использовать одаренность…» </a:t>
            </a:r>
          </a:p>
          <a:p>
            <a:pPr marL="0" indent="0" algn="ctr">
              <a:buNone/>
            </a:pPr>
            <a:r>
              <a:rPr lang="ru-RU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(Из Концепции общенациональной системы выявления и развития молодых талантов) </a:t>
            </a:r>
            <a:r>
              <a:rPr lang="ru-RU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331" y="2220687"/>
            <a:ext cx="5930537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998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31-1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 descr="книг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3476" y="0"/>
            <a:ext cx="5724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первоклассница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1" y="1"/>
            <a:ext cx="4716463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8" descr="ребенок читает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11900" y="1"/>
            <a:ext cx="43561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0" descr="глобус с книгам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0" y="3989388"/>
            <a:ext cx="377983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2" descr="урок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25975" y="3933826"/>
            <a:ext cx="3968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538515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239447"/>
              </p:ext>
            </p:extLst>
          </p:nvPr>
        </p:nvGraphicFramePr>
        <p:xfrm>
          <a:off x="475207" y="365760"/>
          <a:ext cx="11333616" cy="64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3004457" y="3540034"/>
            <a:ext cx="237744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644537" y="5408023"/>
            <a:ext cx="1789612" cy="391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44537" y="5969726"/>
            <a:ext cx="5133703" cy="2612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43646" y="2116183"/>
            <a:ext cx="4859383" cy="134547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963195" y="4421776"/>
            <a:ext cx="1005839" cy="2612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44491" y="3931920"/>
            <a:ext cx="2155372" cy="6400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9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0" y="1133476"/>
            <a:ext cx="7537269" cy="5724524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1" y="1296553"/>
            <a:ext cx="5368834" cy="52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образования района </a:t>
            </a: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28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организации, в которых обучается более </a:t>
            </a: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 </a:t>
            </a:r>
            <a:r>
              <a:rPr lang="ru-RU" sz="28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школьников. </a:t>
            </a: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районе функционируют 4 детско-юношеских спортивных школы, 2 Центра внешкольной работы, </a:t>
            </a:r>
            <a:endParaRPr lang="ru-RU" sz="2800" b="1" spc="50" dirty="0" smtClean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FF">
                  <a:lumMod val="95000"/>
                  <a:alpha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8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детского технического </a:t>
            </a: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lumMod val="95000"/>
                    <a:alpha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творчества</a:t>
            </a:r>
            <a:endParaRPr lang="ru-RU" sz="28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FF">
                  <a:lumMod val="95000"/>
                  <a:alpha val="9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1809751" y="4714876"/>
            <a:ext cx="442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blipFill dpi="0" rotWithShape="1">
            <a:blip r:embed="rId3">
              <a:alphaModFix amt="4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8" descr="tikhoretskii_ra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1" y="62882"/>
            <a:ext cx="975770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43" name="Picture 2" descr="C:\Users\УО2\Desktop\tixoreck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7" y="1268762"/>
            <a:ext cx="5490754" cy="52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96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74381"/>
            <a:ext cx="9905998" cy="5048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Тихорецкий зональный центр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44917"/>
              </p:ext>
            </p:extLst>
          </p:nvPr>
        </p:nvGraphicFramePr>
        <p:xfrm>
          <a:off x="453729" y="953905"/>
          <a:ext cx="11072359" cy="59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tikhoretskii_ray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541" y="25218"/>
            <a:ext cx="714375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0629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22130"/>
            <a:ext cx="9905998" cy="11841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Организация работы в муниципальном образовании тихорецкий район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167080"/>
              </p:ext>
            </p:extLst>
          </p:nvPr>
        </p:nvGraphicFramePr>
        <p:xfrm>
          <a:off x="419189" y="1332412"/>
          <a:ext cx="11415759" cy="552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tikhoretskii_ray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353" y="93141"/>
            <a:ext cx="714375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62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73" y="115618"/>
            <a:ext cx="11234057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деятельности с общеобразовательными учреждениями</a:t>
            </a:r>
            <a:endParaRPr lang="ru-RU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7782549"/>
              </p:ext>
            </p:extLst>
          </p:nvPr>
        </p:nvGraphicFramePr>
        <p:xfrm>
          <a:off x="431073" y="1293222"/>
          <a:ext cx="11234057" cy="525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8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24000" y="146050"/>
            <a:ext cx="9144000" cy="330200"/>
          </a:xfrm>
          <a:prstGeom prst="homePlate">
            <a:avLst>
              <a:gd name="adj" fmla="val 324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88900" dist="88900" dir="5280000" algn="tl" rotWithShape="0">
              <a:prstClr val="black">
                <a:alpha val="48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ru-RU" sz="2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541464" y="149225"/>
            <a:ext cx="9018587" cy="330200"/>
          </a:xfrm>
          <a:prstGeom prst="homePlate">
            <a:avLst>
              <a:gd name="adj" fmla="val 3248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1524001" y="146050"/>
            <a:ext cx="8926513" cy="330200"/>
          </a:xfrm>
          <a:prstGeom prst="homePlate">
            <a:avLst>
              <a:gd name="adj" fmla="val 3248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88900" dist="88900" dir="5280000" algn="tl" rotWithShape="0">
              <a:prstClr val="black">
                <a:alpha val="48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ru-RU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2135188" y="146050"/>
            <a:ext cx="819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2060"/>
                </a:solidFill>
              </a:rPr>
              <a:t>Формы организации работы по подготовке к олимпиадам и НПК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9702" name="Группа 15"/>
          <p:cNvGrpSpPr>
            <a:grpSpLocks/>
          </p:cNvGrpSpPr>
          <p:nvPr/>
        </p:nvGrpSpPr>
        <p:grpSpPr bwMode="auto">
          <a:xfrm>
            <a:off x="404949" y="567358"/>
            <a:ext cx="11443062" cy="5742955"/>
            <a:chOff x="1273795" y="988475"/>
            <a:chExt cx="6590630" cy="5535037"/>
          </a:xfrm>
        </p:grpSpPr>
        <p:sp>
          <p:nvSpPr>
            <p:cNvPr id="18" name="Арка 17"/>
            <p:cNvSpPr/>
            <p:nvPr/>
          </p:nvSpPr>
          <p:spPr>
            <a:xfrm>
              <a:off x="2313864" y="1352023"/>
              <a:ext cx="4515661" cy="4515107"/>
            </a:xfrm>
            <a:prstGeom prst="blockArc">
              <a:avLst>
                <a:gd name="adj1" fmla="val 12600000"/>
                <a:gd name="adj2" fmla="val 16200000"/>
                <a:gd name="adj3" fmla="val 4515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Арка 19"/>
            <p:cNvSpPr/>
            <p:nvPr/>
          </p:nvSpPr>
          <p:spPr>
            <a:xfrm>
              <a:off x="2337134" y="1310712"/>
              <a:ext cx="4514368" cy="4515108"/>
            </a:xfrm>
            <a:prstGeom prst="blockArc">
              <a:avLst>
                <a:gd name="adj1" fmla="val 9133503"/>
                <a:gd name="adj2" fmla="val 12528016"/>
                <a:gd name="adj3" fmla="val 4515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4" name="Арка 53"/>
            <p:cNvSpPr/>
            <p:nvPr/>
          </p:nvSpPr>
          <p:spPr>
            <a:xfrm>
              <a:off x="2311279" y="1376504"/>
              <a:ext cx="4515661" cy="4515107"/>
            </a:xfrm>
            <a:prstGeom prst="blockArc">
              <a:avLst>
                <a:gd name="adj1" fmla="val 5467889"/>
                <a:gd name="adj2" fmla="val 9204755"/>
                <a:gd name="adj3" fmla="val 4515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5" name="Арка 54"/>
            <p:cNvSpPr/>
            <p:nvPr/>
          </p:nvSpPr>
          <p:spPr>
            <a:xfrm>
              <a:off x="2313864" y="1352023"/>
              <a:ext cx="4515661" cy="4515107"/>
            </a:xfrm>
            <a:prstGeom prst="blockArc">
              <a:avLst>
                <a:gd name="adj1" fmla="val 1800000"/>
                <a:gd name="adj2" fmla="val 5400000"/>
                <a:gd name="adj3" fmla="val 4515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6" name="Арка 55"/>
            <p:cNvSpPr/>
            <p:nvPr/>
          </p:nvSpPr>
          <p:spPr>
            <a:xfrm>
              <a:off x="2313864" y="1352023"/>
              <a:ext cx="4515661" cy="4515107"/>
            </a:xfrm>
            <a:prstGeom prst="blockArc">
              <a:avLst>
                <a:gd name="adj1" fmla="val 19800000"/>
                <a:gd name="adj2" fmla="val 1800000"/>
                <a:gd name="adj3" fmla="val 4515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7" name="Арка 56"/>
            <p:cNvSpPr/>
            <p:nvPr/>
          </p:nvSpPr>
          <p:spPr>
            <a:xfrm>
              <a:off x="2313864" y="1352023"/>
              <a:ext cx="4515661" cy="4515107"/>
            </a:xfrm>
            <a:prstGeom prst="blockArc">
              <a:avLst>
                <a:gd name="adj1" fmla="val 16200000"/>
                <a:gd name="adj2" fmla="val 19800000"/>
                <a:gd name="adj3" fmla="val 4515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8" name="Полилиния 57"/>
            <p:cNvSpPr/>
            <p:nvPr/>
          </p:nvSpPr>
          <p:spPr>
            <a:xfrm>
              <a:off x="3544821" y="2561692"/>
              <a:ext cx="2160130" cy="2014147"/>
            </a:xfrm>
            <a:custGeom>
              <a:avLst/>
              <a:gdLst>
                <a:gd name="connsiteX0" fmla="*/ 0 w 3049168"/>
                <a:gd name="connsiteY0" fmla="*/ 1389614 h 2779227"/>
                <a:gd name="connsiteX1" fmla="*/ 1524584 w 3049168"/>
                <a:gd name="connsiteY1" fmla="*/ 0 h 2779227"/>
                <a:gd name="connsiteX2" fmla="*/ 3049168 w 3049168"/>
                <a:gd name="connsiteY2" fmla="*/ 1389614 h 2779227"/>
                <a:gd name="connsiteX3" fmla="*/ 1524584 w 3049168"/>
                <a:gd name="connsiteY3" fmla="*/ 2779228 h 2779227"/>
                <a:gd name="connsiteX4" fmla="*/ 0 w 3049168"/>
                <a:gd name="connsiteY4" fmla="*/ 1389614 h 277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68" h="2779227">
                  <a:moveTo>
                    <a:pt x="0" y="1389614"/>
                  </a:moveTo>
                  <a:cubicBezTo>
                    <a:pt x="0" y="622151"/>
                    <a:pt x="682580" y="0"/>
                    <a:pt x="1524584" y="0"/>
                  </a:cubicBezTo>
                  <a:cubicBezTo>
                    <a:pt x="2366588" y="0"/>
                    <a:pt x="3049168" y="622151"/>
                    <a:pt x="3049168" y="1389614"/>
                  </a:cubicBezTo>
                  <a:cubicBezTo>
                    <a:pt x="3049168" y="2157077"/>
                    <a:pt x="2366588" y="2779228"/>
                    <a:pt x="1524584" y="2779228"/>
                  </a:cubicBezTo>
                  <a:cubicBezTo>
                    <a:pt x="682580" y="2779228"/>
                    <a:pt x="0" y="2157077"/>
                    <a:pt x="0" y="138961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61778" tIns="225109" rIns="261778" bIns="22510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ГБУ ДО ЦРО КК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3535669" y="988475"/>
              <a:ext cx="1929705" cy="1186645"/>
            </a:xfrm>
            <a:custGeom>
              <a:avLst/>
              <a:gdLst>
                <a:gd name="connsiteX0" fmla="*/ 0 w 1787534"/>
                <a:gd name="connsiteY0" fmla="*/ 707867 h 1415734"/>
                <a:gd name="connsiteX1" fmla="*/ 893767 w 1787534"/>
                <a:gd name="connsiteY1" fmla="*/ 0 h 1415734"/>
                <a:gd name="connsiteX2" fmla="*/ 1787534 w 1787534"/>
                <a:gd name="connsiteY2" fmla="*/ 707867 h 1415734"/>
                <a:gd name="connsiteX3" fmla="*/ 893767 w 1787534"/>
                <a:gd name="connsiteY3" fmla="*/ 1415734 h 1415734"/>
                <a:gd name="connsiteX4" fmla="*/ 0 w 1787534"/>
                <a:gd name="connsiteY4" fmla="*/ 707867 h 14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534" h="1415734">
                  <a:moveTo>
                    <a:pt x="0" y="707867"/>
                  </a:moveTo>
                  <a:cubicBezTo>
                    <a:pt x="0" y="316923"/>
                    <a:pt x="400153" y="0"/>
                    <a:pt x="893767" y="0"/>
                  </a:cubicBezTo>
                  <a:cubicBezTo>
                    <a:pt x="1387381" y="0"/>
                    <a:pt x="1787534" y="316923"/>
                    <a:pt x="1787534" y="707867"/>
                  </a:cubicBezTo>
                  <a:cubicBezTo>
                    <a:pt x="1787534" y="1098811"/>
                    <a:pt x="1387381" y="1415734"/>
                    <a:pt x="893767" y="1415734"/>
                  </a:cubicBezTo>
                  <a:cubicBezTo>
                    <a:pt x="400153" y="1415734"/>
                    <a:pt x="0" y="1098811"/>
                    <a:pt x="0" y="70786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61778" tIns="225109" rIns="261778" bIns="22510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Заочные курсы «ЮНИОР»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5592941" y="1926590"/>
              <a:ext cx="2042541" cy="1186645"/>
            </a:xfrm>
            <a:custGeom>
              <a:avLst/>
              <a:gdLst>
                <a:gd name="connsiteX0" fmla="*/ 0 w 1787534"/>
                <a:gd name="connsiteY0" fmla="*/ 707867 h 1415734"/>
                <a:gd name="connsiteX1" fmla="*/ 893767 w 1787534"/>
                <a:gd name="connsiteY1" fmla="*/ 0 h 1415734"/>
                <a:gd name="connsiteX2" fmla="*/ 1787534 w 1787534"/>
                <a:gd name="connsiteY2" fmla="*/ 707867 h 1415734"/>
                <a:gd name="connsiteX3" fmla="*/ 893767 w 1787534"/>
                <a:gd name="connsiteY3" fmla="*/ 1415734 h 1415734"/>
                <a:gd name="connsiteX4" fmla="*/ 0 w 1787534"/>
                <a:gd name="connsiteY4" fmla="*/ 707867 h 14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534" h="1415734">
                  <a:moveTo>
                    <a:pt x="0" y="707867"/>
                  </a:moveTo>
                  <a:cubicBezTo>
                    <a:pt x="0" y="316923"/>
                    <a:pt x="400153" y="0"/>
                    <a:pt x="893767" y="0"/>
                  </a:cubicBezTo>
                  <a:cubicBezTo>
                    <a:pt x="1387381" y="0"/>
                    <a:pt x="1787534" y="316923"/>
                    <a:pt x="1787534" y="707867"/>
                  </a:cubicBezTo>
                  <a:cubicBezTo>
                    <a:pt x="1787534" y="1098811"/>
                    <a:pt x="1387381" y="1415734"/>
                    <a:pt x="893767" y="1415734"/>
                  </a:cubicBezTo>
                  <a:cubicBezTo>
                    <a:pt x="400153" y="1415734"/>
                    <a:pt x="0" y="1098811"/>
                    <a:pt x="0" y="70786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61778" tIns="225109" rIns="261778" bIns="22510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Дистанционное обучение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5852055" y="4233554"/>
              <a:ext cx="2012370" cy="1186645"/>
            </a:xfrm>
            <a:custGeom>
              <a:avLst/>
              <a:gdLst>
                <a:gd name="connsiteX0" fmla="*/ 0 w 1787534"/>
                <a:gd name="connsiteY0" fmla="*/ 707867 h 1415734"/>
                <a:gd name="connsiteX1" fmla="*/ 893767 w 1787534"/>
                <a:gd name="connsiteY1" fmla="*/ 0 h 1415734"/>
                <a:gd name="connsiteX2" fmla="*/ 1787534 w 1787534"/>
                <a:gd name="connsiteY2" fmla="*/ 707867 h 1415734"/>
                <a:gd name="connsiteX3" fmla="*/ 893767 w 1787534"/>
                <a:gd name="connsiteY3" fmla="*/ 1415734 h 1415734"/>
                <a:gd name="connsiteX4" fmla="*/ 0 w 1787534"/>
                <a:gd name="connsiteY4" fmla="*/ 707867 h 14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534" h="1415734">
                  <a:moveTo>
                    <a:pt x="0" y="707867"/>
                  </a:moveTo>
                  <a:cubicBezTo>
                    <a:pt x="0" y="316923"/>
                    <a:pt x="400153" y="0"/>
                    <a:pt x="893767" y="0"/>
                  </a:cubicBezTo>
                  <a:cubicBezTo>
                    <a:pt x="1387381" y="0"/>
                    <a:pt x="1787534" y="316923"/>
                    <a:pt x="1787534" y="707867"/>
                  </a:cubicBezTo>
                  <a:cubicBezTo>
                    <a:pt x="1787534" y="1098811"/>
                    <a:pt x="1387381" y="1415734"/>
                    <a:pt x="893767" y="1415734"/>
                  </a:cubicBezTo>
                  <a:cubicBezTo>
                    <a:pt x="400153" y="1415734"/>
                    <a:pt x="0" y="1098811"/>
                    <a:pt x="0" y="70786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61778" tIns="225109" rIns="261778" bIns="22510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Краевые профильные смены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3554381" y="5336867"/>
              <a:ext cx="1910993" cy="1186645"/>
            </a:xfrm>
            <a:custGeom>
              <a:avLst/>
              <a:gdLst>
                <a:gd name="connsiteX0" fmla="*/ 0 w 1787534"/>
                <a:gd name="connsiteY0" fmla="*/ 707867 h 1415734"/>
                <a:gd name="connsiteX1" fmla="*/ 893767 w 1787534"/>
                <a:gd name="connsiteY1" fmla="*/ 0 h 1415734"/>
                <a:gd name="connsiteX2" fmla="*/ 1787534 w 1787534"/>
                <a:gd name="connsiteY2" fmla="*/ 707867 h 1415734"/>
                <a:gd name="connsiteX3" fmla="*/ 893767 w 1787534"/>
                <a:gd name="connsiteY3" fmla="*/ 1415734 h 1415734"/>
                <a:gd name="connsiteX4" fmla="*/ 0 w 1787534"/>
                <a:gd name="connsiteY4" fmla="*/ 707867 h 14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534" h="1415734">
                  <a:moveTo>
                    <a:pt x="0" y="707867"/>
                  </a:moveTo>
                  <a:cubicBezTo>
                    <a:pt x="0" y="316923"/>
                    <a:pt x="400153" y="0"/>
                    <a:pt x="893767" y="0"/>
                  </a:cubicBezTo>
                  <a:cubicBezTo>
                    <a:pt x="1387381" y="0"/>
                    <a:pt x="1787534" y="316923"/>
                    <a:pt x="1787534" y="707867"/>
                  </a:cubicBezTo>
                  <a:cubicBezTo>
                    <a:pt x="1787534" y="1098811"/>
                    <a:pt x="1387381" y="1415734"/>
                    <a:pt x="893767" y="1415734"/>
                  </a:cubicBezTo>
                  <a:cubicBezTo>
                    <a:pt x="400153" y="1415734"/>
                    <a:pt x="0" y="1098811"/>
                    <a:pt x="0" y="70786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61778" tIns="225109" rIns="261778" bIns="22510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Краевые дистанционные олимпиады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1371986" y="4118275"/>
              <a:ext cx="2163682" cy="1186645"/>
            </a:xfrm>
            <a:custGeom>
              <a:avLst/>
              <a:gdLst>
                <a:gd name="connsiteX0" fmla="*/ 0 w 1787534"/>
                <a:gd name="connsiteY0" fmla="*/ 707867 h 1415734"/>
                <a:gd name="connsiteX1" fmla="*/ 893767 w 1787534"/>
                <a:gd name="connsiteY1" fmla="*/ 0 h 1415734"/>
                <a:gd name="connsiteX2" fmla="*/ 1787534 w 1787534"/>
                <a:gd name="connsiteY2" fmla="*/ 707867 h 1415734"/>
                <a:gd name="connsiteX3" fmla="*/ 893767 w 1787534"/>
                <a:gd name="connsiteY3" fmla="*/ 1415734 h 1415734"/>
                <a:gd name="connsiteX4" fmla="*/ 0 w 1787534"/>
                <a:gd name="connsiteY4" fmla="*/ 707867 h 14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534" h="1415734">
                  <a:moveTo>
                    <a:pt x="0" y="707867"/>
                  </a:moveTo>
                  <a:cubicBezTo>
                    <a:pt x="0" y="316923"/>
                    <a:pt x="400153" y="0"/>
                    <a:pt x="893767" y="0"/>
                  </a:cubicBezTo>
                  <a:cubicBezTo>
                    <a:pt x="1387381" y="0"/>
                    <a:pt x="1787534" y="316923"/>
                    <a:pt x="1787534" y="707867"/>
                  </a:cubicBezTo>
                  <a:cubicBezTo>
                    <a:pt x="1787534" y="1098811"/>
                    <a:pt x="1387381" y="1415734"/>
                    <a:pt x="893767" y="1415734"/>
                  </a:cubicBezTo>
                  <a:cubicBezTo>
                    <a:pt x="400153" y="1415734"/>
                    <a:pt x="0" y="1098811"/>
                    <a:pt x="0" y="70786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61778" tIns="225109" rIns="261778" bIns="22510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Учебно-тренировочные сборы 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1273795" y="2026929"/>
              <a:ext cx="2280586" cy="1186645"/>
            </a:xfrm>
            <a:custGeom>
              <a:avLst/>
              <a:gdLst>
                <a:gd name="connsiteX0" fmla="*/ 0 w 1787534"/>
                <a:gd name="connsiteY0" fmla="*/ 707867 h 1415734"/>
                <a:gd name="connsiteX1" fmla="*/ 893767 w 1787534"/>
                <a:gd name="connsiteY1" fmla="*/ 0 h 1415734"/>
                <a:gd name="connsiteX2" fmla="*/ 1787534 w 1787534"/>
                <a:gd name="connsiteY2" fmla="*/ 707867 h 1415734"/>
                <a:gd name="connsiteX3" fmla="*/ 893767 w 1787534"/>
                <a:gd name="connsiteY3" fmla="*/ 1415734 h 1415734"/>
                <a:gd name="connsiteX4" fmla="*/ 0 w 1787534"/>
                <a:gd name="connsiteY4" fmla="*/ 707867 h 14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534" h="1415734">
                  <a:moveTo>
                    <a:pt x="0" y="707867"/>
                  </a:moveTo>
                  <a:cubicBezTo>
                    <a:pt x="0" y="316923"/>
                    <a:pt x="400153" y="0"/>
                    <a:pt x="893767" y="0"/>
                  </a:cubicBezTo>
                  <a:cubicBezTo>
                    <a:pt x="1387381" y="0"/>
                    <a:pt x="1787534" y="316923"/>
                    <a:pt x="1787534" y="707867"/>
                  </a:cubicBezTo>
                  <a:cubicBezTo>
                    <a:pt x="1787534" y="1098811"/>
                    <a:pt x="1387381" y="1415734"/>
                    <a:pt x="893767" y="1415734"/>
                  </a:cubicBezTo>
                  <a:cubicBezTo>
                    <a:pt x="400153" y="1415734"/>
                    <a:pt x="0" y="1098811"/>
                    <a:pt x="0" y="70786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61778" tIns="225109" rIns="261778" bIns="22510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Очное обучение на базе филиала </a:t>
              </a:r>
              <a:r>
                <a:rPr lang="ru-RU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КубГУ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9703" name="TextBox 64"/>
          <p:cNvSpPr txBox="1">
            <a:spLocks noChangeArrowheads="1"/>
          </p:cNvSpPr>
          <p:nvPr/>
        </p:nvSpPr>
        <p:spPr bwMode="auto">
          <a:xfrm>
            <a:off x="7769403" y="624248"/>
            <a:ext cx="2790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srgbClr val="002060"/>
                </a:solidFill>
              </a:rPr>
              <a:t>Зачислено по итогам 1 к/р -106, прошли полный курс обучения 61, награждены грамотами 30</a:t>
            </a:r>
            <a:endParaRPr lang="ru-RU" altLang="ru-RU" sz="1400" dirty="0"/>
          </a:p>
        </p:txBody>
      </p:sp>
      <p:sp>
        <p:nvSpPr>
          <p:cNvPr id="29704" name="TextBox 65"/>
          <p:cNvSpPr txBox="1">
            <a:spLocks noChangeArrowheads="1"/>
          </p:cNvSpPr>
          <p:nvPr/>
        </p:nvSpPr>
        <p:spPr bwMode="auto">
          <a:xfrm>
            <a:off x="8490855" y="5160743"/>
            <a:ext cx="33571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/>
              <a:t>38 учащихся по различным направлениям: ЛУНСТ, БИЛК, Кубанское казачество – Регион-93, Робототехника, </a:t>
            </a:r>
          </a:p>
          <a:p>
            <a:pPr eaLnBrk="1" hangingPunct="1"/>
            <a:r>
              <a:rPr lang="ru-RU" altLang="ru-RU" sz="1200" dirty="0" smtClean="0"/>
              <a:t>«Радуга талантов», «Инженеры будущего», «Безопасное колесо!, «Экологи Кубани», проектная смена в ОЦ «Сириус»</a:t>
            </a:r>
            <a:endParaRPr lang="ru-RU" altLang="ru-RU" sz="1200" dirty="0"/>
          </a:p>
        </p:txBody>
      </p:sp>
      <p:sp>
        <p:nvSpPr>
          <p:cNvPr id="29707" name="TextBox 69"/>
          <p:cNvSpPr txBox="1">
            <a:spLocks noChangeArrowheads="1"/>
          </p:cNvSpPr>
          <p:nvPr/>
        </p:nvSpPr>
        <p:spPr bwMode="auto">
          <a:xfrm>
            <a:off x="707277" y="5117151"/>
            <a:ext cx="2957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Arial" panose="020B0604020202020204" pitchFamily="34" charset="0"/>
              </a:rPr>
              <a:t>ОБЖ, география, экономика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29708" name="TextBox 70"/>
          <p:cNvSpPr txBox="1">
            <a:spLocks noChangeArrowheads="1"/>
          </p:cNvSpPr>
          <p:nvPr/>
        </p:nvSpPr>
        <p:spPr bwMode="auto">
          <a:xfrm>
            <a:off x="286179" y="2929644"/>
            <a:ext cx="271003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117 участников, из них стали победителями и призерами ШЭ – 31 чел., МЭ – 13 чел., РЭ – 3 чел.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r" eaLnBrk="1" hangingPunct="1"/>
            <a:endParaRPr lang="ru-RU" altLang="ru-RU" sz="1200" dirty="0"/>
          </a:p>
        </p:txBody>
      </p:sp>
      <p:pic>
        <p:nvPicPr>
          <p:cNvPr id="27" name="Picture 8" descr="tikhoretskii_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3" y="93141"/>
            <a:ext cx="714375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6" name="TextBox 69"/>
          <p:cNvSpPr txBox="1">
            <a:spLocks noChangeArrowheads="1"/>
          </p:cNvSpPr>
          <p:nvPr/>
        </p:nvSpPr>
        <p:spPr bwMode="auto">
          <a:xfrm>
            <a:off x="4544821" y="6275014"/>
            <a:ext cx="2957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Arial" panose="020B0604020202020204" pitchFamily="34" charset="0"/>
              </a:rPr>
              <a:t>5 победителей и призеров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127863" y="2521131"/>
            <a:ext cx="496389" cy="14369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5897880" y="1979023"/>
            <a:ext cx="404949" cy="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4193177" y="3931920"/>
            <a:ext cx="666206" cy="274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759337" y="2429691"/>
            <a:ext cx="326572" cy="19594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759337" y="3853543"/>
            <a:ext cx="731520" cy="41801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5617028" y="4676503"/>
            <a:ext cx="757650" cy="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1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376</TotalTime>
  <Words>1355</Words>
  <Application>Microsoft Office PowerPoint</Application>
  <PresentationFormat>Широкоэкранный</PresentationFormat>
  <Paragraphs>371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Trebuchet MS</vt:lpstr>
      <vt:lpstr>Tw Cen MT</vt:lpstr>
      <vt:lpstr>Контур</vt:lpstr>
      <vt:lpstr>«об организации работы зональных центров» </vt:lpstr>
      <vt:lpstr>Презентация PowerPoint</vt:lpstr>
      <vt:lpstr>Презентация PowerPoint</vt:lpstr>
      <vt:lpstr>Презентация PowerPoint</vt:lpstr>
      <vt:lpstr>Презентация PowerPoint</vt:lpstr>
      <vt:lpstr>Тихорецкий зональный центр</vt:lpstr>
      <vt:lpstr>Организация работы в муниципальном образовании тихорецкий район</vt:lpstr>
      <vt:lpstr>Направления деятельности с общеобразовательными учреждениями</vt:lpstr>
      <vt:lpstr>Презентация PowerPoint</vt:lpstr>
      <vt:lpstr>результативность муниципальных образований в зональном этапе региональных (краевых) олимпиад</vt:lpstr>
      <vt:lpstr>Результативность участия школьников региональном этапе всероссийской олимпиады школьников по предметам, проходившим в Тихорецком зональном центре  в 2016-2017 учебном году  </vt:lpstr>
      <vt:lpstr>Сравнительный  анализ   итогов участия зонального центра по итогам всех  4 этапов конкурса «Эврика» за 2015- 2017 годы </vt:lpstr>
      <vt:lpstr>Поддержка талантливой молодежи</vt:lpstr>
      <vt:lpstr>Ежегодный прием главы талантливых детей и молодежи</vt:lpstr>
      <vt:lpstr>Предложения по организации работы в 2017 -2018 учебном году: </vt:lpstr>
      <vt:lpstr>Презентация PowerPoint</vt:lpstr>
      <vt:lpstr>Предложения по организации работы с педагогами, осуществляющими работу с одаренными детьми:</vt:lpstr>
      <vt:lpstr>Предложения по организации работы с учащимися</vt:lpstr>
      <vt:lpstr>Выявление, сопровождение и поддержка талантливых детей – забота о будущем России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работы зональных центров</dc:title>
  <dc:creator>Kosova</dc:creator>
  <cp:lastModifiedBy>Kosova</cp:lastModifiedBy>
  <cp:revision>39</cp:revision>
  <dcterms:created xsi:type="dcterms:W3CDTF">2017-08-12T15:22:47Z</dcterms:created>
  <dcterms:modified xsi:type="dcterms:W3CDTF">2017-08-14T18:38:10Z</dcterms:modified>
</cp:coreProperties>
</file>