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0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62BA4-3F5D-4DBC-8411-E95D8B300359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2FA3-04A6-445D-804E-0125BB928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731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62BA4-3F5D-4DBC-8411-E95D8B300359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2FA3-04A6-445D-804E-0125BB928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05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62BA4-3F5D-4DBC-8411-E95D8B300359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2FA3-04A6-445D-804E-0125BB928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96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62BA4-3F5D-4DBC-8411-E95D8B300359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2FA3-04A6-445D-804E-0125BB928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312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62BA4-3F5D-4DBC-8411-E95D8B300359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2FA3-04A6-445D-804E-0125BB928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943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62BA4-3F5D-4DBC-8411-E95D8B300359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2FA3-04A6-445D-804E-0125BB928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965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62BA4-3F5D-4DBC-8411-E95D8B300359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2FA3-04A6-445D-804E-0125BB928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631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62BA4-3F5D-4DBC-8411-E95D8B300359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2FA3-04A6-445D-804E-0125BB928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59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62BA4-3F5D-4DBC-8411-E95D8B300359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2FA3-04A6-445D-804E-0125BB928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73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62BA4-3F5D-4DBC-8411-E95D8B300359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2FA3-04A6-445D-804E-0125BB928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990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62BA4-3F5D-4DBC-8411-E95D8B300359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2FA3-04A6-445D-804E-0125BB928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857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62BA4-3F5D-4DBC-8411-E95D8B300359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02FA3-04A6-445D-804E-0125BB928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42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650" y="0"/>
            <a:ext cx="96347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731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935" y="0"/>
            <a:ext cx="4751881" cy="6813043"/>
          </a:xfrm>
        </p:spPr>
      </p:pic>
    </p:spTree>
    <p:extLst>
      <p:ext uri="{BB962C8B-B14F-4D97-AF65-F5344CB8AC3E}">
        <p14:creationId xmlns:p14="http://schemas.microsoft.com/office/powerpoint/2010/main" val="1587773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975" y="0"/>
            <a:ext cx="4844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519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807" y="28665"/>
            <a:ext cx="4766872" cy="6878202"/>
          </a:xfrm>
        </p:spPr>
      </p:pic>
    </p:spTree>
    <p:extLst>
      <p:ext uri="{BB962C8B-B14F-4D97-AF65-F5344CB8AC3E}">
        <p14:creationId xmlns:p14="http://schemas.microsoft.com/office/powerpoint/2010/main" val="26848782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Office PowerPoint</Application>
  <PresentationFormat>Широкоэкранный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RePack by Diakov</cp:lastModifiedBy>
  <cp:revision>1</cp:revision>
  <dcterms:created xsi:type="dcterms:W3CDTF">2018-08-21T14:25:17Z</dcterms:created>
  <dcterms:modified xsi:type="dcterms:W3CDTF">2018-08-21T14:41:38Z</dcterms:modified>
</cp:coreProperties>
</file>