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AB7182-3368-4665-86F8-D4CC7CBF87E3}">
          <p14:sldIdLst>
            <p14:sldId id="256"/>
            <p14:sldId id="257"/>
            <p14:sldId id="258"/>
            <p14:sldId id="260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Раздел без заголовка" id="{3AED1627-C597-4B40-B828-1C9C50C7D2FF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8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3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7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5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0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371A-B0E1-4EB5-BDF7-1BB824D5EF4A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A5AE-98B3-4EEE-B7FF-103CD8E7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70" y="0"/>
            <a:ext cx="525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" y="970383"/>
            <a:ext cx="12238546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" y="1073019"/>
            <a:ext cx="12239739" cy="47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2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0" y="699796"/>
            <a:ext cx="12123743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6" y="923732"/>
            <a:ext cx="120168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7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53" y="339692"/>
            <a:ext cx="11258269" cy="60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3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1" y="0"/>
            <a:ext cx="439327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8" y="0"/>
            <a:ext cx="5048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5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961" y="0"/>
            <a:ext cx="481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06" y="0"/>
            <a:ext cx="48254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179" y="0"/>
            <a:ext cx="4167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52" y="204985"/>
            <a:ext cx="4644373" cy="6475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5" y="205823"/>
            <a:ext cx="4595652" cy="64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13" y="0"/>
            <a:ext cx="488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9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591" y="0"/>
            <a:ext cx="456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d-toy.ru/upload/iblock/453/453e6e50efd6e9054245279d7d7cd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225425"/>
            <a:ext cx="6346825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6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85" y="877078"/>
            <a:ext cx="11927469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6" y="886407"/>
            <a:ext cx="12132265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8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87" y="1166326"/>
            <a:ext cx="12063334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5" y="709127"/>
            <a:ext cx="12153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2" y="895739"/>
            <a:ext cx="1211924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9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WPI StaforceTEAM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2018-08-21T04:56:56Z</dcterms:created>
  <dcterms:modified xsi:type="dcterms:W3CDTF">2018-08-21T14:40:47Z</dcterms:modified>
</cp:coreProperties>
</file>